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697" r:id="rId5"/>
    <p:sldId id="705" r:id="rId6"/>
    <p:sldId id="715" r:id="rId7"/>
    <p:sldId id="716" r:id="rId8"/>
    <p:sldId id="592" r:id="rId9"/>
    <p:sldId id="611" r:id="rId10"/>
    <p:sldId id="373" r:id="rId11"/>
    <p:sldId id="717" r:id="rId12"/>
    <p:sldId id="719" r:id="rId13"/>
    <p:sldId id="720" r:id="rId14"/>
    <p:sldId id="721" r:id="rId15"/>
    <p:sldId id="723" r:id="rId16"/>
    <p:sldId id="709" r:id="rId17"/>
    <p:sldId id="722" r:id="rId18"/>
    <p:sldId id="718" r:id="rId19"/>
    <p:sldId id="691" r:id="rId20"/>
    <p:sldId id="702" r:id="rId21"/>
  </p:sldIdLst>
  <p:sldSz cx="12192000" cy="6858000"/>
  <p:notesSz cx="7010400" cy="9296400"/>
  <p:embeddedFontLst>
    <p:embeddedFont>
      <p:font typeface="Bahnschrift Light Condensed" panose="020B0502040204020203" pitchFamily="34" charset="0"/>
      <p:regular r:id="rId24"/>
    </p:embeddedFont>
    <p:embeddedFont>
      <p:font typeface="Bahnschrift SemiBold" panose="020B0502040204020203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Segoe UI Semibold" panose="020B0702040204020203" pitchFamily="34" charset="0"/>
      <p:bold r:id="rId32"/>
      <p:boldItalic r:id="rId33"/>
    </p:embeddedFont>
    <p:embeddedFont>
      <p:font typeface="Ubuntu" panose="020B0604020202020204" charset="0"/>
      <p:regular r:id="rId34"/>
      <p:bold r:id="rId35"/>
      <p:italic r:id="rId36"/>
      <p:boldItalic r:id="rId37"/>
    </p:embeddedFont>
    <p:embeddedFont>
      <p:font typeface="Ubuntu Light" panose="020B0604020202020204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ntryOne Summit 2019" id="{900D70D4-0E58-4681-BFC4-5DDC3FD78C5A}">
          <p14:sldIdLst>
            <p14:sldId id="697"/>
            <p14:sldId id="705"/>
            <p14:sldId id="715"/>
            <p14:sldId id="716"/>
            <p14:sldId id="592"/>
            <p14:sldId id="611"/>
            <p14:sldId id="373"/>
            <p14:sldId id="717"/>
            <p14:sldId id="719"/>
            <p14:sldId id="720"/>
            <p14:sldId id="721"/>
            <p14:sldId id="723"/>
            <p14:sldId id="709"/>
            <p14:sldId id="722"/>
            <p14:sldId id="718"/>
            <p14:sldId id="691"/>
            <p14:sldId id="7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las McDowell" initials="McD" lastIdx="2" clrIdx="0">
    <p:extLst>
      <p:ext uri="{19B8F6BF-5375-455C-9EA6-DF929625EA0E}">
        <p15:presenceInfo xmlns:p15="http://schemas.microsoft.com/office/powerpoint/2012/main" userId="Douglas McD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A43"/>
    <a:srgbClr val="555555"/>
    <a:srgbClr val="41B9B6"/>
    <a:srgbClr val="232323"/>
    <a:srgbClr val="E71230"/>
    <a:srgbClr val="C41230"/>
    <a:srgbClr val="E76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BE5A0-509D-4F38-BD91-79A0F4F2D63C}" v="139" dt="2020-09-23T16:23:24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4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6D7BE5A0-509D-4F38-BD91-79A0F4F2D63C}"/>
    <pc:docChg chg="undo custSel addSld delSld modSld sldOrd modSection">
      <pc:chgData name="Rob Sewell" userId="c802df42025d5e1f" providerId="LiveId" clId="{6D7BE5A0-509D-4F38-BD91-79A0F4F2D63C}" dt="2020-09-23T20:55:10.504" v="985" actId="20577"/>
      <pc:docMkLst>
        <pc:docMk/>
      </pc:docMkLst>
      <pc:sldChg chg="modNotesTx">
        <pc:chgData name="Rob Sewell" userId="c802df42025d5e1f" providerId="LiveId" clId="{6D7BE5A0-509D-4F38-BD91-79A0F4F2D63C}" dt="2020-09-23T20:55:10.504" v="985" actId="20577"/>
        <pc:sldMkLst>
          <pc:docMk/>
          <pc:sldMk cId="2249110864" sldId="373"/>
        </pc:sldMkLst>
      </pc:sldChg>
      <pc:sldChg chg="delSp mod modNotesTx">
        <pc:chgData name="Rob Sewell" userId="c802df42025d5e1f" providerId="LiveId" clId="{6D7BE5A0-509D-4F38-BD91-79A0F4F2D63C}" dt="2020-09-23T13:33:00.649" v="971"/>
        <pc:sldMkLst>
          <pc:docMk/>
          <pc:sldMk cId="3159909004" sldId="592"/>
        </pc:sldMkLst>
        <pc:picChg chg="del">
          <ac:chgData name="Rob Sewell" userId="c802df42025d5e1f" providerId="LiveId" clId="{6D7BE5A0-509D-4F38-BD91-79A0F4F2D63C}" dt="2020-09-22T18:46:50.885" v="513" actId="478"/>
          <ac:picMkLst>
            <pc:docMk/>
            <pc:sldMk cId="3159909004" sldId="592"/>
            <ac:picMk id="4" creationId="{51786C2A-E516-4D21-908B-E4B0D1F4B4E5}"/>
          </ac:picMkLst>
        </pc:picChg>
      </pc:sldChg>
      <pc:sldChg chg="addSp delSp modSp mod delAnim modAnim modNotesTx">
        <pc:chgData name="Rob Sewell" userId="c802df42025d5e1f" providerId="LiveId" clId="{6D7BE5A0-509D-4F38-BD91-79A0F4F2D63C}" dt="2020-09-22T18:57:45.633" v="546" actId="22"/>
        <pc:sldMkLst>
          <pc:docMk/>
          <pc:sldMk cId="595750086" sldId="611"/>
        </pc:sldMkLst>
        <pc:spChg chg="add mod">
          <ac:chgData name="Rob Sewell" userId="c802df42025d5e1f" providerId="LiveId" clId="{6D7BE5A0-509D-4F38-BD91-79A0F4F2D63C}" dt="2020-09-22T18:49:06.586" v="517" actId="208"/>
          <ac:spMkLst>
            <pc:docMk/>
            <pc:sldMk cId="595750086" sldId="611"/>
            <ac:spMk id="3" creationId="{E21114C9-7F57-4EE0-8AD2-C47F542DD7E0}"/>
          </ac:spMkLst>
        </pc:spChg>
        <pc:picChg chg="add del">
          <ac:chgData name="Rob Sewell" userId="c802df42025d5e1f" providerId="LiveId" clId="{6D7BE5A0-509D-4F38-BD91-79A0F4F2D63C}" dt="2020-09-22T18:57:45.633" v="546" actId="22"/>
          <ac:picMkLst>
            <pc:docMk/>
            <pc:sldMk cId="595750086" sldId="611"/>
            <ac:picMk id="6" creationId="{12B311C5-5812-4C08-8433-3E6304E8C2C6}"/>
          </ac:picMkLst>
        </pc:picChg>
        <pc:picChg chg="del">
          <ac:chgData name="Rob Sewell" userId="c802df42025d5e1f" providerId="LiveId" clId="{6D7BE5A0-509D-4F38-BD91-79A0F4F2D63C}" dt="2020-09-22T18:48:01.232" v="514" actId="478"/>
          <ac:picMkLst>
            <pc:docMk/>
            <pc:sldMk cId="595750086" sldId="611"/>
            <ac:picMk id="2114" creationId="{F3C1A494-A484-4D9F-BD3E-4B7BC16470B0}"/>
          </ac:picMkLst>
        </pc:picChg>
      </pc:sldChg>
      <pc:sldChg chg="modTransition">
        <pc:chgData name="Rob Sewell" userId="c802df42025d5e1f" providerId="LiveId" clId="{6D7BE5A0-509D-4F38-BD91-79A0F4F2D63C}" dt="2020-09-22T18:44:23.177" v="512"/>
        <pc:sldMkLst>
          <pc:docMk/>
          <pc:sldMk cId="3115232838" sldId="697"/>
        </pc:sldMkLst>
      </pc:sldChg>
      <pc:sldChg chg="del">
        <pc:chgData name="Rob Sewell" userId="c802df42025d5e1f" providerId="LiveId" clId="{6D7BE5A0-509D-4F38-BD91-79A0F4F2D63C}" dt="2020-09-22T18:57:01.808" v="543" actId="2696"/>
        <pc:sldMkLst>
          <pc:docMk/>
          <pc:sldMk cId="3130179865" sldId="703"/>
        </pc:sldMkLst>
      </pc:sldChg>
      <pc:sldChg chg="del">
        <pc:chgData name="Rob Sewell" userId="c802df42025d5e1f" providerId="LiveId" clId="{6D7BE5A0-509D-4F38-BD91-79A0F4F2D63C}" dt="2020-09-22T18:57:01.808" v="543" actId="2696"/>
        <pc:sldMkLst>
          <pc:docMk/>
          <pc:sldMk cId="3608155518" sldId="704"/>
        </pc:sldMkLst>
      </pc:sldChg>
      <pc:sldChg chg="addSp delSp modSp mod modTransition">
        <pc:chgData name="Rob Sewell" userId="c802df42025d5e1f" providerId="LiveId" clId="{6D7BE5A0-509D-4F38-BD91-79A0F4F2D63C}" dt="2020-09-22T18:44:23.177" v="512"/>
        <pc:sldMkLst>
          <pc:docMk/>
          <pc:sldMk cId="3872533044" sldId="705"/>
        </pc:sldMkLst>
        <pc:spChg chg="mod">
          <ac:chgData name="Rob Sewell" userId="c802df42025d5e1f" providerId="LiveId" clId="{6D7BE5A0-509D-4F38-BD91-79A0F4F2D63C}" dt="2020-09-22T18:37:12.765" v="458" actId="1076"/>
          <ac:spMkLst>
            <pc:docMk/>
            <pc:sldMk cId="3872533044" sldId="705"/>
            <ac:spMk id="2" creationId="{9EA5D016-B4AE-E44D-B4EA-16BFF50439E7}"/>
          </ac:spMkLst>
        </pc:spChg>
        <pc:spChg chg="mod">
          <ac:chgData name="Rob Sewell" userId="c802df42025d5e1f" providerId="LiveId" clId="{6D7BE5A0-509D-4F38-BD91-79A0F4F2D63C}" dt="2020-09-22T18:31:59.598" v="134" actId="122"/>
          <ac:spMkLst>
            <pc:docMk/>
            <pc:sldMk cId="3872533044" sldId="705"/>
            <ac:spMk id="3" creationId="{B2E1C7F3-9D7B-B048-8F44-149EB1A70F8E}"/>
          </ac:spMkLst>
        </pc:spChg>
        <pc:spChg chg="mod">
          <ac:chgData name="Rob Sewell" userId="c802df42025d5e1f" providerId="LiveId" clId="{6D7BE5A0-509D-4F38-BD91-79A0F4F2D63C}" dt="2020-09-22T18:17:04.264" v="2" actId="208"/>
          <ac:spMkLst>
            <pc:docMk/>
            <pc:sldMk cId="3872533044" sldId="705"/>
            <ac:spMk id="6" creationId="{2FD9809A-3C78-8346-B756-5E37ABB1FF31}"/>
          </ac:spMkLst>
        </pc:spChg>
        <pc:spChg chg="add del mod">
          <ac:chgData name="Rob Sewell" userId="c802df42025d5e1f" providerId="LiveId" clId="{6D7BE5A0-509D-4F38-BD91-79A0F4F2D63C}" dt="2020-09-22T18:40:01.874" v="482" actId="478"/>
          <ac:spMkLst>
            <pc:docMk/>
            <pc:sldMk cId="3872533044" sldId="705"/>
            <ac:spMk id="11" creationId="{C1B371FC-9A71-4169-BCF0-575E7DF5ED80}"/>
          </ac:spMkLst>
        </pc:spChg>
        <pc:spChg chg="del mod">
          <ac:chgData name="Rob Sewell" userId="c802df42025d5e1f" providerId="LiveId" clId="{6D7BE5A0-509D-4F38-BD91-79A0F4F2D63C}" dt="2020-09-22T18:39:57.569" v="481" actId="478"/>
          <ac:spMkLst>
            <pc:docMk/>
            <pc:sldMk cId="3872533044" sldId="705"/>
            <ac:spMk id="16" creationId="{187EDEB2-BBFA-2A46-9B7B-9E84B86F5A28}"/>
          </ac:spMkLst>
        </pc:spChg>
        <pc:grpChg chg="mod">
          <ac:chgData name="Rob Sewell" userId="c802df42025d5e1f" providerId="LiveId" clId="{6D7BE5A0-509D-4F38-BD91-79A0F4F2D63C}" dt="2020-09-22T18:32:21.946" v="138" actId="1076"/>
          <ac:grpSpMkLst>
            <pc:docMk/>
            <pc:sldMk cId="3872533044" sldId="705"/>
            <ac:grpSpMk id="4" creationId="{A33F95C1-D17D-5841-896E-F3DCC5787A26}"/>
          </ac:grpSpMkLst>
        </pc:grpChg>
        <pc:picChg chg="mod">
          <ac:chgData name="Rob Sewell" userId="c802df42025d5e1f" providerId="LiveId" clId="{6D7BE5A0-509D-4F38-BD91-79A0F4F2D63C}" dt="2020-09-22T18:17:04.264" v="2" actId="208"/>
          <ac:picMkLst>
            <pc:docMk/>
            <pc:sldMk cId="3872533044" sldId="705"/>
            <ac:picMk id="5" creationId="{772548BA-43C2-444F-8787-EF4523BA3A46}"/>
          </ac:picMkLst>
        </pc:picChg>
        <pc:picChg chg="add del mod">
          <ac:chgData name="Rob Sewell" userId="c802df42025d5e1f" providerId="LiveId" clId="{6D7BE5A0-509D-4F38-BD91-79A0F4F2D63C}" dt="2020-09-22T18:39:43.284" v="477" actId="478"/>
          <ac:picMkLst>
            <pc:docMk/>
            <pc:sldMk cId="3872533044" sldId="705"/>
            <ac:picMk id="8" creationId="{8E7FC004-886A-4C76-9D6B-9F678480040E}"/>
          </ac:picMkLst>
        </pc:picChg>
        <pc:picChg chg="add mod">
          <ac:chgData name="Rob Sewell" userId="c802df42025d5e1f" providerId="LiveId" clId="{6D7BE5A0-509D-4F38-BD91-79A0F4F2D63C}" dt="2020-09-22T18:39:52.020" v="480" actId="1076"/>
          <ac:picMkLst>
            <pc:docMk/>
            <pc:sldMk cId="3872533044" sldId="705"/>
            <ac:picMk id="9" creationId="{5C4CAEBB-B990-4427-A56C-6F8EF586BF00}"/>
          </ac:picMkLst>
        </pc:picChg>
      </pc:sldChg>
      <pc:sldChg chg="del">
        <pc:chgData name="Rob Sewell" userId="c802df42025d5e1f" providerId="LiveId" clId="{6D7BE5A0-509D-4F38-BD91-79A0F4F2D63C}" dt="2020-09-22T18:57:01.808" v="543" actId="2696"/>
        <pc:sldMkLst>
          <pc:docMk/>
          <pc:sldMk cId="2932754011" sldId="706"/>
        </pc:sldMkLst>
      </pc:sldChg>
      <pc:sldChg chg="del">
        <pc:chgData name="Rob Sewell" userId="c802df42025d5e1f" providerId="LiveId" clId="{6D7BE5A0-509D-4F38-BD91-79A0F4F2D63C}" dt="2020-09-22T18:16:46.359" v="0" actId="2696"/>
        <pc:sldMkLst>
          <pc:docMk/>
          <pc:sldMk cId="1072656002" sldId="707"/>
        </pc:sldMkLst>
      </pc:sldChg>
      <pc:sldChg chg="del">
        <pc:chgData name="Rob Sewell" userId="c802df42025d5e1f" providerId="LiveId" clId="{6D7BE5A0-509D-4F38-BD91-79A0F4F2D63C}" dt="2020-09-22T18:57:07.423" v="544" actId="2696"/>
        <pc:sldMkLst>
          <pc:docMk/>
          <pc:sldMk cId="272492667" sldId="710"/>
        </pc:sldMkLst>
      </pc:sldChg>
      <pc:sldChg chg="del">
        <pc:chgData name="Rob Sewell" userId="c802df42025d5e1f" providerId="LiveId" clId="{6D7BE5A0-509D-4F38-BD91-79A0F4F2D63C}" dt="2020-09-22T18:57:07.423" v="544" actId="2696"/>
        <pc:sldMkLst>
          <pc:docMk/>
          <pc:sldMk cId="355118485" sldId="711"/>
        </pc:sldMkLst>
      </pc:sldChg>
      <pc:sldChg chg="del">
        <pc:chgData name="Rob Sewell" userId="c802df42025d5e1f" providerId="LiveId" clId="{6D7BE5A0-509D-4F38-BD91-79A0F4F2D63C}" dt="2020-09-22T18:57:07.423" v="544" actId="2696"/>
        <pc:sldMkLst>
          <pc:docMk/>
          <pc:sldMk cId="1311608901" sldId="712"/>
        </pc:sldMkLst>
      </pc:sldChg>
      <pc:sldChg chg="del">
        <pc:chgData name="Rob Sewell" userId="c802df42025d5e1f" providerId="LiveId" clId="{6D7BE5A0-509D-4F38-BD91-79A0F4F2D63C}" dt="2020-09-22T18:57:07.423" v="544" actId="2696"/>
        <pc:sldMkLst>
          <pc:docMk/>
          <pc:sldMk cId="157196623" sldId="713"/>
        </pc:sldMkLst>
      </pc:sldChg>
      <pc:sldChg chg="del">
        <pc:chgData name="Rob Sewell" userId="c802df42025d5e1f" providerId="LiveId" clId="{6D7BE5A0-509D-4F38-BD91-79A0F4F2D63C}" dt="2020-09-22T18:57:07.423" v="544" actId="2696"/>
        <pc:sldMkLst>
          <pc:docMk/>
          <pc:sldMk cId="928582843" sldId="714"/>
        </pc:sldMkLst>
      </pc:sldChg>
      <pc:sldChg chg="add modTransition modAnim modNotesTx">
        <pc:chgData name="Rob Sewell" userId="c802df42025d5e1f" providerId="LiveId" clId="{6D7BE5A0-509D-4F38-BD91-79A0F4F2D63C}" dt="2020-09-23T16:20:08.182" v="980"/>
        <pc:sldMkLst>
          <pc:docMk/>
          <pc:sldMk cId="4070427183" sldId="715"/>
        </pc:sldMkLst>
      </pc:sldChg>
      <pc:sldChg chg="modSp add mod modTransition modNotesTx">
        <pc:chgData name="Rob Sewell" userId="c802df42025d5e1f" providerId="LiveId" clId="{6D7BE5A0-509D-4F38-BD91-79A0F4F2D63C}" dt="2020-09-22T18:44:23.177" v="512"/>
        <pc:sldMkLst>
          <pc:docMk/>
          <pc:sldMk cId="862062028" sldId="716"/>
        </pc:sldMkLst>
        <pc:spChg chg="mod">
          <ac:chgData name="Rob Sewell" userId="c802df42025d5e1f" providerId="LiveId" clId="{6D7BE5A0-509D-4F38-BD91-79A0F4F2D63C}" dt="2020-09-22T18:44:03.941" v="511" actId="207"/>
          <ac:spMkLst>
            <pc:docMk/>
            <pc:sldMk cId="862062028" sldId="716"/>
            <ac:spMk id="16" creationId="{187EDEB2-BBFA-2A46-9B7B-9E84B86F5A28}"/>
          </ac:spMkLst>
        </pc:spChg>
      </pc:sldChg>
      <pc:sldChg chg="addSp modSp add mod modNotesTx">
        <pc:chgData name="Rob Sewell" userId="c802df42025d5e1f" providerId="LiveId" clId="{6D7BE5A0-509D-4F38-BD91-79A0F4F2D63C}" dt="2020-09-22T20:32:14.941" v="755"/>
        <pc:sldMkLst>
          <pc:docMk/>
          <pc:sldMk cId="1400970070" sldId="717"/>
        </pc:sldMkLst>
        <pc:spChg chg="add mod">
          <ac:chgData name="Rob Sewell" userId="c802df42025d5e1f" providerId="LiveId" clId="{6D7BE5A0-509D-4F38-BD91-79A0F4F2D63C}" dt="2020-09-22T18:59:05.686" v="551" actId="207"/>
          <ac:spMkLst>
            <pc:docMk/>
            <pc:sldMk cId="1400970070" sldId="717"/>
            <ac:spMk id="2" creationId="{6015D861-7DA7-42F6-8F9B-345C262B5A53}"/>
          </ac:spMkLst>
        </pc:spChg>
      </pc:sldChg>
      <pc:sldChg chg="addSp delSp modSp add mod ord modAnim modNotesTx">
        <pc:chgData name="Rob Sewell" userId="c802df42025d5e1f" providerId="LiveId" clId="{6D7BE5A0-509D-4F38-BD91-79A0F4F2D63C}" dt="2020-09-23T16:18:58.143" v="979"/>
        <pc:sldMkLst>
          <pc:docMk/>
          <pc:sldMk cId="1652837721" sldId="718"/>
        </pc:sldMkLst>
        <pc:spChg chg="add mod">
          <ac:chgData name="Rob Sewell" userId="c802df42025d5e1f" providerId="LiveId" clId="{6D7BE5A0-509D-4F38-BD91-79A0F4F2D63C}" dt="2020-09-22T19:09:24.361" v="560" actId="14100"/>
          <ac:spMkLst>
            <pc:docMk/>
            <pc:sldMk cId="1652837721" sldId="718"/>
            <ac:spMk id="3" creationId="{34BC5139-2D47-4C22-8F44-29277895FB04}"/>
          </ac:spMkLst>
        </pc:spChg>
        <pc:spChg chg="add del mod">
          <ac:chgData name="Rob Sewell" userId="c802df42025d5e1f" providerId="LiveId" clId="{6D7BE5A0-509D-4F38-BD91-79A0F4F2D63C}" dt="2020-09-22T20:43:28.831" v="812" actId="478"/>
          <ac:spMkLst>
            <pc:docMk/>
            <pc:sldMk cId="1652837721" sldId="718"/>
            <ac:spMk id="4" creationId="{74D1238B-26D3-4ADC-BF51-020D98A0A2A5}"/>
          </ac:spMkLst>
        </pc:spChg>
        <pc:spChg chg="add mod">
          <ac:chgData name="Rob Sewell" userId="c802df42025d5e1f" providerId="LiveId" clId="{6D7BE5A0-509D-4F38-BD91-79A0F4F2D63C}" dt="2020-09-22T20:42:54.742" v="809" actId="207"/>
          <ac:spMkLst>
            <pc:docMk/>
            <pc:sldMk cId="1652837721" sldId="718"/>
            <ac:spMk id="7" creationId="{6757FAF4-C6B4-44D7-9208-5A409F92DEE4}"/>
          </ac:spMkLst>
        </pc:spChg>
        <pc:spChg chg="add del mod">
          <ac:chgData name="Rob Sewell" userId="c802df42025d5e1f" providerId="LiveId" clId="{6D7BE5A0-509D-4F38-BD91-79A0F4F2D63C}" dt="2020-09-22T20:43:05.959" v="810" actId="478"/>
          <ac:spMkLst>
            <pc:docMk/>
            <pc:sldMk cId="1652837721" sldId="718"/>
            <ac:spMk id="9" creationId="{708E0B6B-89F0-415C-8E5B-DC532D731B23}"/>
          </ac:spMkLst>
        </pc:spChg>
        <pc:spChg chg="add del mod">
          <ac:chgData name="Rob Sewell" userId="c802df42025d5e1f" providerId="LiveId" clId="{6D7BE5A0-509D-4F38-BD91-79A0F4F2D63C}" dt="2020-09-22T20:43:29.691" v="813" actId="478"/>
          <ac:spMkLst>
            <pc:docMk/>
            <pc:sldMk cId="1652837721" sldId="718"/>
            <ac:spMk id="11" creationId="{BBA9278B-532B-4333-BB36-DAB4AF556B10}"/>
          </ac:spMkLst>
        </pc:spChg>
        <pc:spChg chg="add del mod">
          <ac:chgData name="Rob Sewell" userId="c802df42025d5e1f" providerId="LiveId" clId="{6D7BE5A0-509D-4F38-BD91-79A0F4F2D63C}" dt="2020-09-22T20:43:30.513" v="814" actId="478"/>
          <ac:spMkLst>
            <pc:docMk/>
            <pc:sldMk cId="1652837721" sldId="718"/>
            <ac:spMk id="13" creationId="{6B5FE722-64DC-4FC6-80BD-9B2A5DA0ECDF}"/>
          </ac:spMkLst>
        </pc:spChg>
        <pc:spChg chg="add del mod">
          <ac:chgData name="Rob Sewell" userId="c802df42025d5e1f" providerId="LiveId" clId="{6D7BE5A0-509D-4F38-BD91-79A0F4F2D63C}" dt="2020-09-22T20:43:31.751" v="815" actId="478"/>
          <ac:spMkLst>
            <pc:docMk/>
            <pc:sldMk cId="1652837721" sldId="718"/>
            <ac:spMk id="15" creationId="{5DDFE4A1-12B9-4688-BB9D-C248DC15EBEF}"/>
          </ac:spMkLst>
        </pc:spChg>
        <pc:spChg chg="add del mod">
          <ac:chgData name="Rob Sewell" userId="c802df42025d5e1f" providerId="LiveId" clId="{6D7BE5A0-509D-4F38-BD91-79A0F4F2D63C}" dt="2020-09-22T19:23:08.769" v="671" actId="22"/>
          <ac:spMkLst>
            <pc:docMk/>
            <pc:sldMk cId="1652837721" sldId="718"/>
            <ac:spMk id="17" creationId="{95475983-B363-447D-92F5-C7F92E9633A8}"/>
          </ac:spMkLst>
        </pc:spChg>
        <pc:spChg chg="add del mod">
          <ac:chgData name="Rob Sewell" userId="c802df42025d5e1f" providerId="LiveId" clId="{6D7BE5A0-509D-4F38-BD91-79A0F4F2D63C}" dt="2020-09-22T20:43:35.920" v="819" actId="478"/>
          <ac:spMkLst>
            <pc:docMk/>
            <pc:sldMk cId="1652837721" sldId="718"/>
            <ac:spMk id="19" creationId="{895D34A0-7459-4C90-8164-F9B2A3A0ED61}"/>
          </ac:spMkLst>
        </pc:spChg>
        <pc:spChg chg="add del mod">
          <ac:chgData name="Rob Sewell" userId="c802df42025d5e1f" providerId="LiveId" clId="{6D7BE5A0-509D-4F38-BD91-79A0F4F2D63C}" dt="2020-09-22T20:43:34.935" v="818" actId="478"/>
          <ac:spMkLst>
            <pc:docMk/>
            <pc:sldMk cId="1652837721" sldId="718"/>
            <ac:spMk id="21" creationId="{77BDDD02-0786-40A3-AE31-74BEE6B4808B}"/>
          </ac:spMkLst>
        </pc:spChg>
        <pc:spChg chg="add del mod">
          <ac:chgData name="Rob Sewell" userId="c802df42025d5e1f" providerId="LiveId" clId="{6D7BE5A0-509D-4F38-BD91-79A0F4F2D63C}" dt="2020-09-22T20:43:34.128" v="817" actId="478"/>
          <ac:spMkLst>
            <pc:docMk/>
            <pc:sldMk cId="1652837721" sldId="718"/>
            <ac:spMk id="23" creationId="{6A609C51-B116-40C7-9899-F883E2757C0B}"/>
          </ac:spMkLst>
        </pc:spChg>
        <pc:picChg chg="mod">
          <ac:chgData name="Rob Sewell" userId="c802df42025d5e1f" providerId="LiveId" clId="{6D7BE5A0-509D-4F38-BD91-79A0F4F2D63C}" dt="2020-09-22T19:14:49.327" v="561" actId="207"/>
          <ac:picMkLst>
            <pc:docMk/>
            <pc:sldMk cId="1652837721" sldId="718"/>
            <ac:picMk id="5" creationId="{C06EE1A0-DA48-498F-8E69-EE70012D2A47}"/>
          </ac:picMkLst>
        </pc:picChg>
      </pc:sldChg>
      <pc:sldChg chg="addSp delSp modSp add mod modAnim modNotesTx">
        <pc:chgData name="Rob Sewell" userId="c802df42025d5e1f" providerId="LiveId" clId="{6D7BE5A0-509D-4F38-BD91-79A0F4F2D63C}" dt="2020-09-23T16:23:49.582" v="983"/>
        <pc:sldMkLst>
          <pc:docMk/>
          <pc:sldMk cId="3147032853" sldId="719"/>
        </pc:sldMkLst>
        <pc:spChg chg="add">
          <ac:chgData name="Rob Sewell" userId="c802df42025d5e1f" providerId="LiveId" clId="{6D7BE5A0-509D-4F38-BD91-79A0F4F2D63C}" dt="2020-09-23T16:23:13.174" v="981" actId="22"/>
          <ac:spMkLst>
            <pc:docMk/>
            <pc:sldMk cId="3147032853" sldId="719"/>
            <ac:spMk id="6" creationId="{0696622D-4546-4A62-9A44-DDA6F320E427}"/>
          </ac:spMkLst>
        </pc:spChg>
        <pc:spChg chg="add del">
          <ac:chgData name="Rob Sewell" userId="c802df42025d5e1f" providerId="LiveId" clId="{6D7BE5A0-509D-4F38-BD91-79A0F4F2D63C}" dt="2020-09-22T20:45:13.074" v="852" actId="478"/>
          <ac:spMkLst>
            <pc:docMk/>
            <pc:sldMk cId="3147032853" sldId="719"/>
            <ac:spMk id="15" creationId="{5DDFE4A1-12B9-4688-BB9D-C248DC15EBEF}"/>
          </ac:spMkLst>
        </pc:spChg>
        <pc:spChg chg="add del mod">
          <ac:chgData name="Rob Sewell" userId="c802df42025d5e1f" providerId="LiveId" clId="{6D7BE5A0-509D-4F38-BD91-79A0F4F2D63C}" dt="2020-09-22T20:44:51.830" v="844" actId="478"/>
          <ac:spMkLst>
            <pc:docMk/>
            <pc:sldMk cId="3147032853" sldId="719"/>
            <ac:spMk id="19" creationId="{895D34A0-7459-4C90-8164-F9B2A3A0ED61}"/>
          </ac:spMkLst>
        </pc:spChg>
        <pc:spChg chg="add del">
          <ac:chgData name="Rob Sewell" userId="c802df42025d5e1f" providerId="LiveId" clId="{6D7BE5A0-509D-4F38-BD91-79A0F4F2D63C}" dt="2020-09-22T20:44:53.528" v="845" actId="478"/>
          <ac:spMkLst>
            <pc:docMk/>
            <pc:sldMk cId="3147032853" sldId="719"/>
            <ac:spMk id="21" creationId="{77BDDD02-0786-40A3-AE31-74BEE6B4808B}"/>
          </ac:spMkLst>
        </pc:spChg>
        <pc:spChg chg="add del">
          <ac:chgData name="Rob Sewell" userId="c802df42025d5e1f" providerId="LiveId" clId="{6D7BE5A0-509D-4F38-BD91-79A0F4F2D63C}" dt="2020-09-22T20:44:54.334" v="846" actId="478"/>
          <ac:spMkLst>
            <pc:docMk/>
            <pc:sldMk cId="3147032853" sldId="719"/>
            <ac:spMk id="23" creationId="{6A609C51-B116-40C7-9899-F883E2757C0B}"/>
          </ac:spMkLst>
        </pc:spChg>
      </pc:sldChg>
      <pc:sldChg chg="add del modAnim">
        <pc:chgData name="Rob Sewell" userId="c802df42025d5e1f" providerId="LiveId" clId="{6D7BE5A0-509D-4F38-BD91-79A0F4F2D63C}" dt="2020-09-22T20:44:36.219" v="832" actId="2890"/>
        <pc:sldMkLst>
          <pc:docMk/>
          <pc:sldMk cId="38774258" sldId="720"/>
        </pc:sldMkLst>
      </pc:sldChg>
      <pc:sldChg chg="add modAnim modNotesTx">
        <pc:chgData name="Rob Sewell" userId="c802df42025d5e1f" providerId="LiveId" clId="{6D7BE5A0-509D-4F38-BD91-79A0F4F2D63C}" dt="2020-09-22T20:47:06.759" v="858"/>
        <pc:sldMkLst>
          <pc:docMk/>
          <pc:sldMk cId="733972474" sldId="720"/>
        </pc:sldMkLst>
      </pc:sldChg>
      <pc:sldChg chg="addSp delSp modSp add mod modAnim modNotesTx">
        <pc:chgData name="Rob Sewell" userId="c802df42025d5e1f" providerId="LiveId" clId="{6D7BE5A0-509D-4F38-BD91-79A0F4F2D63C}" dt="2020-09-23T16:18:14.775" v="975"/>
        <pc:sldMkLst>
          <pc:docMk/>
          <pc:sldMk cId="2962164843" sldId="721"/>
        </pc:sldMkLst>
        <pc:spChg chg="del mod ord">
          <ac:chgData name="Rob Sewell" userId="c802df42025d5e1f" providerId="LiveId" clId="{6D7BE5A0-509D-4F38-BD91-79A0F4F2D63C}" dt="2020-09-22T20:55:57.790" v="915" actId="478"/>
          <ac:spMkLst>
            <pc:docMk/>
            <pc:sldMk cId="2962164843" sldId="721"/>
            <ac:spMk id="4" creationId="{74D1238B-26D3-4ADC-BF51-020D98A0A2A5}"/>
          </ac:spMkLst>
        </pc:spChg>
        <pc:spChg chg="add mod">
          <ac:chgData name="Rob Sewell" userId="c802df42025d5e1f" providerId="LiveId" clId="{6D7BE5A0-509D-4F38-BD91-79A0F4F2D63C}" dt="2020-09-22T20:51:04.337" v="893" actId="404"/>
          <ac:spMkLst>
            <pc:docMk/>
            <pc:sldMk cId="2962164843" sldId="721"/>
            <ac:spMk id="6" creationId="{FB442649-D14A-4911-BD27-337A541B8D0C}"/>
          </ac:spMkLst>
        </pc:spChg>
        <pc:spChg chg="add mod">
          <ac:chgData name="Rob Sewell" userId="c802df42025d5e1f" providerId="LiveId" clId="{6D7BE5A0-509D-4F38-BD91-79A0F4F2D63C}" dt="2020-09-22T20:52:42.662" v="907" actId="404"/>
          <ac:spMkLst>
            <pc:docMk/>
            <pc:sldMk cId="2962164843" sldId="721"/>
            <ac:spMk id="8" creationId="{1B33E49D-CD1A-41CE-93C8-300D1C51B84F}"/>
          </ac:spMkLst>
        </pc:spChg>
        <pc:spChg chg="del mod ord">
          <ac:chgData name="Rob Sewell" userId="c802df42025d5e1f" providerId="LiveId" clId="{6D7BE5A0-509D-4F38-BD91-79A0F4F2D63C}" dt="2020-09-22T20:56:00.182" v="916" actId="478"/>
          <ac:spMkLst>
            <pc:docMk/>
            <pc:sldMk cId="2962164843" sldId="721"/>
            <ac:spMk id="11" creationId="{BBA9278B-532B-4333-BB36-DAB4AF556B10}"/>
          </ac:spMkLst>
        </pc:spChg>
        <pc:spChg chg="del mod ord">
          <ac:chgData name="Rob Sewell" userId="c802df42025d5e1f" providerId="LiveId" clId="{6D7BE5A0-509D-4F38-BD91-79A0F4F2D63C}" dt="2020-09-22T20:56:01.932" v="917" actId="478"/>
          <ac:spMkLst>
            <pc:docMk/>
            <pc:sldMk cId="2962164843" sldId="721"/>
            <ac:spMk id="13" creationId="{6B5FE722-64DC-4FC6-80BD-9B2A5DA0ECDF}"/>
          </ac:spMkLst>
        </pc:spChg>
        <pc:spChg chg="del mod">
          <ac:chgData name="Rob Sewell" userId="c802df42025d5e1f" providerId="LiveId" clId="{6D7BE5A0-509D-4F38-BD91-79A0F4F2D63C}" dt="2020-09-22T20:56:15.109" v="919" actId="478"/>
          <ac:spMkLst>
            <pc:docMk/>
            <pc:sldMk cId="2962164843" sldId="721"/>
            <ac:spMk id="19" creationId="{895D34A0-7459-4C90-8164-F9B2A3A0ED61}"/>
          </ac:spMkLst>
        </pc:spChg>
        <pc:spChg chg="del mod">
          <ac:chgData name="Rob Sewell" userId="c802df42025d5e1f" providerId="LiveId" clId="{6D7BE5A0-509D-4F38-BD91-79A0F4F2D63C}" dt="2020-09-22T20:56:23.320" v="921" actId="478"/>
          <ac:spMkLst>
            <pc:docMk/>
            <pc:sldMk cId="2962164843" sldId="721"/>
            <ac:spMk id="21" creationId="{77BDDD02-0786-40A3-AE31-74BEE6B4808B}"/>
          </ac:spMkLst>
        </pc:spChg>
        <pc:spChg chg="del mod">
          <ac:chgData name="Rob Sewell" userId="c802df42025d5e1f" providerId="LiveId" clId="{6D7BE5A0-509D-4F38-BD91-79A0F4F2D63C}" dt="2020-09-22T20:56:21.347" v="920" actId="478"/>
          <ac:spMkLst>
            <pc:docMk/>
            <pc:sldMk cId="2962164843" sldId="721"/>
            <ac:spMk id="23" creationId="{6A609C51-B116-40C7-9899-F883E2757C0B}"/>
          </ac:spMkLst>
        </pc:spChg>
      </pc:sldChg>
      <pc:sldChg chg="add ord modNotesTx">
        <pc:chgData name="Rob Sewell" userId="c802df42025d5e1f" providerId="LiveId" clId="{6D7BE5A0-509D-4F38-BD91-79A0F4F2D63C}" dt="2020-09-23T16:18:42.821" v="977"/>
        <pc:sldMkLst>
          <pc:docMk/>
          <pc:sldMk cId="2508088459" sldId="722"/>
        </pc:sldMkLst>
      </pc:sldChg>
      <pc:sldChg chg="addSp modSp new mod modNotesTx">
        <pc:chgData name="Rob Sewell" userId="c802df42025d5e1f" providerId="LiveId" clId="{6D7BE5A0-509D-4F38-BD91-79A0F4F2D63C}" dt="2020-09-22T20:58:15.973" v="970" actId="20577"/>
        <pc:sldMkLst>
          <pc:docMk/>
          <pc:sldMk cId="3138337940" sldId="723"/>
        </pc:sldMkLst>
        <pc:spChg chg="mod">
          <ac:chgData name="Rob Sewell" userId="c802df42025d5e1f" providerId="LiveId" clId="{6D7BE5A0-509D-4F38-BD91-79A0F4F2D63C}" dt="2020-09-22T20:57:49.983" v="954" actId="1076"/>
          <ac:spMkLst>
            <pc:docMk/>
            <pc:sldMk cId="3138337940" sldId="723"/>
            <ac:spMk id="2" creationId="{72C572B0-E89F-4619-A8EE-1E837E0C98AF}"/>
          </ac:spMkLst>
        </pc:spChg>
        <pc:spChg chg="add mod">
          <ac:chgData name="Rob Sewell" userId="c802df42025d5e1f" providerId="LiveId" clId="{6D7BE5A0-509D-4F38-BD91-79A0F4F2D63C}" dt="2020-09-22T20:57:19.683" v="928" actId="14100"/>
          <ac:spMkLst>
            <pc:docMk/>
            <pc:sldMk cId="3138337940" sldId="723"/>
            <ac:spMk id="6" creationId="{ABD165A4-D934-47A3-B319-6220C1C33EDD}"/>
          </ac:spMkLst>
        </pc:spChg>
        <pc:spChg chg="add mod">
          <ac:chgData name="Rob Sewell" userId="c802df42025d5e1f" providerId="LiveId" clId="{6D7BE5A0-509D-4F38-BD91-79A0F4F2D63C}" dt="2020-09-22T20:57:13.257" v="926" actId="14100"/>
          <ac:spMkLst>
            <pc:docMk/>
            <pc:sldMk cId="3138337940" sldId="723"/>
            <ac:spMk id="8" creationId="{CDE53A09-DB6A-42DC-9C59-605B52B9587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920C1A-94F8-E448-AF33-0A8B0F409C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4159319" cy="36140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1263F-84C1-C84A-AC1E-61DCBDA30D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5646" y="0"/>
            <a:ext cx="4159319" cy="361409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1D4E478-6D83-3E46-B7D2-6789EDAEC695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EEDA1-235E-7340-B28E-3CA9C39A2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6859441"/>
            <a:ext cx="4159319" cy="36140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F4DA8-5A14-A048-8771-61B709CDC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5646" y="6859441"/>
            <a:ext cx="4159319" cy="361409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BABD95B-FE58-6C44-95BC-F8BE453AB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83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158747" cy="362296"/>
          </a:xfrm>
          <a:prstGeom prst="rect">
            <a:avLst/>
          </a:prstGeom>
        </p:spPr>
        <p:txBody>
          <a:bodyPr vert="horz" lIns="96019" tIns="48009" rIns="96019" bIns="480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6141" y="1"/>
            <a:ext cx="4158747" cy="362296"/>
          </a:xfrm>
          <a:prstGeom prst="rect">
            <a:avLst/>
          </a:prstGeom>
        </p:spPr>
        <p:txBody>
          <a:bodyPr vert="horz" lIns="96019" tIns="48009" rIns="96019" bIns="48009" rtlCol="0"/>
          <a:lstStyle>
            <a:lvl1pPr algn="r">
              <a:defRPr sz="1200"/>
            </a:lvl1pPr>
          </a:lstStyle>
          <a:p>
            <a:fld id="{FBC4D2C3-1E24-7C41-86B3-761914FB29D0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33663" y="901700"/>
            <a:ext cx="4330700" cy="2436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019" tIns="48009" rIns="96019" bIns="4800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59711" y="3475034"/>
            <a:ext cx="7677686" cy="2843210"/>
          </a:xfrm>
          <a:prstGeom prst="rect">
            <a:avLst/>
          </a:prstGeom>
        </p:spPr>
        <p:txBody>
          <a:bodyPr vert="horz" lIns="96019" tIns="48009" rIns="96019" bIns="4800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858554"/>
            <a:ext cx="4158747" cy="362295"/>
          </a:xfrm>
          <a:prstGeom prst="rect">
            <a:avLst/>
          </a:prstGeom>
        </p:spPr>
        <p:txBody>
          <a:bodyPr vert="horz" lIns="96019" tIns="48009" rIns="96019" bIns="480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6141" y="6858554"/>
            <a:ext cx="4158747" cy="362295"/>
          </a:xfrm>
          <a:prstGeom prst="rect">
            <a:avLst/>
          </a:prstGeom>
        </p:spPr>
        <p:txBody>
          <a:bodyPr vert="horz" lIns="96019" tIns="48009" rIns="96019" bIns="48009" rtlCol="0" anchor="b"/>
          <a:lstStyle>
            <a:lvl1pPr algn="r">
              <a:defRPr sz="1200"/>
            </a:lvl1pPr>
          </a:lstStyle>
          <a:p>
            <a:fld id="{B6763D2F-0C90-DA4C-917A-D0B5398F2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7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65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OBS:SpeakerCentreSquareBottom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10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OBS:SpeakerCentreSquareBottom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53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OBS:SpeakerBigRightAllLeft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08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OBS:SpeakerCentreSquareBottom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0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OBS:SpeakerCentreSquare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88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5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OBS:SpeakerCircleandSide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8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OBS:SpeakerCircleandSide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08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OBS:SpeakerCircle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OBS:SpeakerTinySquare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63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OBS:SpeakerCentreSquare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27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OBS:SpeakerCentreSquare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:</a:t>
            </a:r>
            <a:r>
              <a:rPr lang="en-GB" dirty="0" err="1"/>
              <a:t>SpeakerCentreSquareBottom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63D2F-0C90-DA4C-917A-D0B5398F24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21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119FC-B834-3041-85F7-BE8FBDB35F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C5EE2-3316-0D4D-B336-F8327B73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8125"/>
            <a:ext cx="10515600" cy="1325563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555555"/>
                </a:solidFill>
              </a:defRPr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407DBF-5ED7-A945-A423-BE5C10D408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997200"/>
            <a:ext cx="10515600" cy="946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Brief description</a:t>
            </a:r>
          </a:p>
        </p:txBody>
      </p:sp>
    </p:spTree>
    <p:extLst>
      <p:ext uri="{BB962C8B-B14F-4D97-AF65-F5344CB8AC3E}">
        <p14:creationId xmlns:p14="http://schemas.microsoft.com/office/powerpoint/2010/main" val="2765198428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13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 anchor="t"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67924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1130828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88442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346CEF-7BE0-3247-BB4E-B0EDA4038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63"/>
          <a:stretch/>
        </p:blipFill>
        <p:spPr>
          <a:xfrm>
            <a:off x="0" y="0"/>
            <a:ext cx="12191999" cy="628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73C5C-9F17-B048-9249-8F06FB4BFD67}"/>
              </a:ext>
            </a:extLst>
          </p:cNvPr>
          <p:cNvSpPr/>
          <p:nvPr userDrawn="1"/>
        </p:nvSpPr>
        <p:spPr>
          <a:xfrm>
            <a:off x="0" y="0"/>
            <a:ext cx="12191999" cy="6286499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C5EE2-3316-0D4D-B336-F8327B73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8125"/>
            <a:ext cx="10515600" cy="1325563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41B9B6"/>
                </a:solidFill>
              </a:defRPr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407DBF-5ED7-A945-A423-BE5C10D408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997200"/>
            <a:ext cx="10515600" cy="9461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Brief 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886F4-EF8D-934A-BC6A-02887317148B}"/>
              </a:ext>
            </a:extLst>
          </p:cNvPr>
          <p:cNvSpPr txBox="1"/>
          <p:nvPr userDrawn="1"/>
        </p:nvSpPr>
        <p:spPr>
          <a:xfrm>
            <a:off x="5241924" y="1724026"/>
            <a:ext cx="1708150" cy="3111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NEXT UP:</a:t>
            </a:r>
          </a:p>
        </p:txBody>
      </p:sp>
    </p:spTree>
    <p:extLst>
      <p:ext uri="{BB962C8B-B14F-4D97-AF65-F5344CB8AC3E}">
        <p14:creationId xmlns:p14="http://schemas.microsoft.com/office/powerpoint/2010/main" val="387554958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00B9D2-C712-B249-BD2B-E164F7F175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9E4D60-B6D6-FD42-8802-3A722BEB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950D-7029-A046-849C-25389FD95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85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4960E0-1064-7A46-9A93-685E514A7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F7761D-456D-1948-9F1E-9066B3AB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A48BC-9E90-E141-AA59-00F0BB4C6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82900-9066-BB4F-A73B-C2A07344E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12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119FC-B834-3041-85F7-BE8FBDB35F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C5EE2-3316-0D4D-B336-F8327B73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3200">
                <a:solidFill>
                  <a:srgbClr val="55555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869710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119FC-B834-3041-85F7-BE8FBDB35F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C5EE2-3316-0D4D-B336-F8327B73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675"/>
          </a:xfrm>
        </p:spPr>
        <p:txBody>
          <a:bodyPr anchor="t">
            <a:normAutofit/>
          </a:bodyPr>
          <a:lstStyle>
            <a:lvl1pPr>
              <a:defRPr sz="3200">
                <a:solidFill>
                  <a:srgbClr val="55555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95A59F-AAB3-614F-A20F-BE6678D3C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19650" y="1670050"/>
            <a:ext cx="6534150" cy="4394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717489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Al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119FC-B834-3041-85F7-BE8FBDB35F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C5EE2-3316-0D4D-B336-F8327B73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3200">
                <a:solidFill>
                  <a:srgbClr val="55555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582227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 Them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AC6695-A3D8-684A-BD34-47823BA6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78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859073-3450-B647-8B4D-C0815E13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28A9-BB0C-E248-8D4C-D74E8F4E6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8BFF0-009B-774F-89DD-DD50F689CB1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594184" y="6487124"/>
            <a:ext cx="1131959" cy="2031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415B4-EE1F-F741-B282-BE55E2D000B8}"/>
              </a:ext>
            </a:extLst>
          </p:cNvPr>
          <p:cNvCxnSpPr/>
          <p:nvPr userDrawn="1"/>
        </p:nvCxnSpPr>
        <p:spPr>
          <a:xfrm>
            <a:off x="0" y="629478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114909A-DA9C-9347-B1DB-DD10D88B0F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25464" y="6441882"/>
            <a:ext cx="3133498" cy="2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50" r:id="rId3"/>
    <p:sldLayoutId id="2147483652" r:id="rId4"/>
    <p:sldLayoutId id="2147483654" r:id="rId5"/>
    <p:sldLayoutId id="2147483663" r:id="rId6"/>
    <p:sldLayoutId id="2147483661" r:id="rId7"/>
    <p:sldLayoutId id="2147483659" r:id="rId8"/>
    <p:sldLayoutId id="2147483660" r:id="rId9"/>
    <p:sldLayoutId id="2147483665" r:id="rId10"/>
    <p:sldLayoutId id="21474836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55555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55555"/>
          </a:solidFill>
          <a:latin typeface="Ubuntu" panose="020B05040306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55555"/>
          </a:solidFill>
          <a:latin typeface="Ubuntu" panose="020B05040306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55555"/>
          </a:solidFill>
          <a:latin typeface="Ubuntu" panose="020B05040306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55555"/>
          </a:solidFill>
          <a:latin typeface="Ubuntu" panose="020B05040306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55555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26" Type="http://schemas.openxmlformats.org/officeDocument/2006/relationships/image" Target="../media/image33.jpeg"/><Relationship Id="rId39" Type="http://schemas.openxmlformats.org/officeDocument/2006/relationships/image" Target="../media/image46.jpeg"/><Relationship Id="rId21" Type="http://schemas.openxmlformats.org/officeDocument/2006/relationships/image" Target="../media/image28.jpeg"/><Relationship Id="rId34" Type="http://schemas.openxmlformats.org/officeDocument/2006/relationships/image" Target="../media/image41.jpeg"/><Relationship Id="rId42" Type="http://schemas.openxmlformats.org/officeDocument/2006/relationships/image" Target="../media/image49.jpeg"/><Relationship Id="rId47" Type="http://schemas.openxmlformats.org/officeDocument/2006/relationships/image" Target="../media/image54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jpe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24" Type="http://schemas.openxmlformats.org/officeDocument/2006/relationships/image" Target="../media/image31.jpeg"/><Relationship Id="rId32" Type="http://schemas.openxmlformats.org/officeDocument/2006/relationships/image" Target="../media/image39.jpeg"/><Relationship Id="rId37" Type="http://schemas.openxmlformats.org/officeDocument/2006/relationships/image" Target="../media/image44.jpeg"/><Relationship Id="rId40" Type="http://schemas.openxmlformats.org/officeDocument/2006/relationships/image" Target="../media/image47.jpeg"/><Relationship Id="rId45" Type="http://schemas.openxmlformats.org/officeDocument/2006/relationships/image" Target="../media/image52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28" Type="http://schemas.openxmlformats.org/officeDocument/2006/relationships/image" Target="../media/image35.jpeg"/><Relationship Id="rId36" Type="http://schemas.openxmlformats.org/officeDocument/2006/relationships/image" Target="../media/image43.jpeg"/><Relationship Id="rId10" Type="http://schemas.openxmlformats.org/officeDocument/2006/relationships/image" Target="../media/image17.jpeg"/><Relationship Id="rId19" Type="http://schemas.openxmlformats.org/officeDocument/2006/relationships/image" Target="../media/image26.jpeg"/><Relationship Id="rId31" Type="http://schemas.openxmlformats.org/officeDocument/2006/relationships/image" Target="../media/image38.jpeg"/><Relationship Id="rId44" Type="http://schemas.openxmlformats.org/officeDocument/2006/relationships/image" Target="../media/image51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Relationship Id="rId22" Type="http://schemas.openxmlformats.org/officeDocument/2006/relationships/image" Target="../media/image29.jpeg"/><Relationship Id="rId27" Type="http://schemas.openxmlformats.org/officeDocument/2006/relationships/image" Target="../media/image34.jpeg"/><Relationship Id="rId30" Type="http://schemas.openxmlformats.org/officeDocument/2006/relationships/image" Target="../media/image37.jpeg"/><Relationship Id="rId35" Type="http://schemas.openxmlformats.org/officeDocument/2006/relationships/image" Target="../media/image42.jpeg"/><Relationship Id="rId43" Type="http://schemas.openxmlformats.org/officeDocument/2006/relationships/image" Target="../media/image50.jpeg"/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5" Type="http://schemas.openxmlformats.org/officeDocument/2006/relationships/image" Target="../media/image32.jpeg"/><Relationship Id="rId33" Type="http://schemas.openxmlformats.org/officeDocument/2006/relationships/image" Target="../media/image40.jpeg"/><Relationship Id="rId38" Type="http://schemas.openxmlformats.org/officeDocument/2006/relationships/image" Target="../media/image45.jpeg"/><Relationship Id="rId46" Type="http://schemas.openxmlformats.org/officeDocument/2006/relationships/image" Target="../media/image53.jpeg"/><Relationship Id="rId20" Type="http://schemas.openxmlformats.org/officeDocument/2006/relationships/image" Target="../media/image27.jpeg"/><Relationship Id="rId41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5C5B82A-2843-EB40-A418-C46DE824F78D}"/>
              </a:ext>
            </a:extLst>
          </p:cNvPr>
          <p:cNvSpPr txBox="1">
            <a:spLocks/>
          </p:cNvSpPr>
          <p:nvPr/>
        </p:nvSpPr>
        <p:spPr>
          <a:xfrm>
            <a:off x="1524000" y="4594064"/>
            <a:ext cx="9144000" cy="874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Ubuntu Light" panose="020B0304030602030204" pitchFamily="34" charset="0"/>
              </a:rPr>
              <a:t>Virtual Conference for data professionals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5A0A9-DDA1-084B-9012-7728FE17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83" y="1521221"/>
            <a:ext cx="6550976" cy="20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3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5D861-7DA7-42F6-8F9B-345C262B5A53}"/>
              </a:ext>
            </a:extLst>
          </p:cNvPr>
          <p:cNvSpPr/>
          <p:nvPr/>
        </p:nvSpPr>
        <p:spPr>
          <a:xfrm>
            <a:off x="4712208" y="2054352"/>
            <a:ext cx="2761488" cy="2755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C5139-2D47-4C22-8F44-29277895FB04}"/>
              </a:ext>
            </a:extLst>
          </p:cNvPr>
          <p:cNvSpPr txBox="1"/>
          <p:nvPr/>
        </p:nvSpPr>
        <p:spPr>
          <a:xfrm>
            <a:off x="0" y="0"/>
            <a:ext cx="4712208" cy="27553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GB" sz="3200" dirty="0">
              <a:solidFill>
                <a:srgbClr val="55555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1238B-26D3-4ADC-BF51-020D98A0A2A5}"/>
              </a:ext>
            </a:extLst>
          </p:cNvPr>
          <p:cNvSpPr txBox="1"/>
          <p:nvPr/>
        </p:nvSpPr>
        <p:spPr>
          <a:xfrm>
            <a:off x="3613" y="0"/>
            <a:ext cx="4044131" cy="2755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GB" sz="6600" dirty="0">
                <a:solidFill>
                  <a:srgbClr val="EFBA43"/>
                </a:solidFill>
              </a:rPr>
              <a:t>Backup </a:t>
            </a:r>
          </a:p>
          <a:p>
            <a:pPr algn="ctr"/>
            <a:r>
              <a:rPr lang="en-GB" sz="6600" dirty="0">
                <a:solidFill>
                  <a:srgbClr val="EFBA43"/>
                </a:solidFill>
              </a:rPr>
              <a:t>and </a:t>
            </a:r>
          </a:p>
          <a:p>
            <a:pPr algn="ctr"/>
            <a:r>
              <a:rPr lang="en-GB" sz="6600" dirty="0">
                <a:solidFill>
                  <a:srgbClr val="EFBA43"/>
                </a:solidFill>
              </a:rPr>
              <a:t>Restore</a:t>
            </a:r>
            <a:endParaRPr lang="en-GB" sz="5400" dirty="0">
              <a:solidFill>
                <a:srgbClr val="EFBA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7FAF4-C6B4-44D7-9208-5A409F92DEE4}"/>
              </a:ext>
            </a:extLst>
          </p:cNvPr>
          <p:cNvSpPr txBox="1"/>
          <p:nvPr/>
        </p:nvSpPr>
        <p:spPr>
          <a:xfrm>
            <a:off x="4047744" y="0"/>
            <a:ext cx="409651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Common </a:t>
            </a:r>
            <a:b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DBA 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9278B-532B-4333-BB36-DAB4AF556B10}"/>
              </a:ext>
            </a:extLst>
          </p:cNvPr>
          <p:cNvSpPr txBox="1"/>
          <p:nvPr/>
        </p:nvSpPr>
        <p:spPr>
          <a:xfrm>
            <a:off x="3613" y="2755392"/>
            <a:ext cx="404774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pPr algn="ctr"/>
            <a:r>
              <a:rPr lang="en-GB" sz="6600" dirty="0">
                <a:solidFill>
                  <a:srgbClr val="EFBA43"/>
                </a:solidFill>
              </a:rPr>
              <a:t>Agent </a:t>
            </a:r>
            <a:br>
              <a:rPr lang="en-GB" sz="6600" dirty="0">
                <a:solidFill>
                  <a:srgbClr val="EFBA43"/>
                </a:solidFill>
              </a:rPr>
            </a:br>
            <a:r>
              <a:rPr lang="en-GB" sz="6600" dirty="0">
                <a:solidFill>
                  <a:srgbClr val="EFBA43"/>
                </a:solidFill>
              </a:rPr>
              <a:t>Jobs</a:t>
            </a:r>
            <a:endParaRPr lang="en-GB" sz="5400" dirty="0">
              <a:solidFill>
                <a:srgbClr val="EFBA4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FE722-64DC-4FC6-80BD-9B2A5DA0ECDF}"/>
              </a:ext>
            </a:extLst>
          </p:cNvPr>
          <p:cNvSpPr txBox="1"/>
          <p:nvPr/>
        </p:nvSpPr>
        <p:spPr>
          <a:xfrm>
            <a:off x="3613" y="4800600"/>
            <a:ext cx="4047744" cy="20543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GB" sz="6600" dirty="0">
                <a:solidFill>
                  <a:srgbClr val="EFBA43"/>
                </a:solidFill>
              </a:rPr>
              <a:t>Security</a:t>
            </a:r>
            <a:endParaRPr lang="en-GB" sz="5400" dirty="0">
              <a:solidFill>
                <a:srgbClr val="EFBA4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FE4A1-12B9-4688-BB9D-C248DC15EBEF}"/>
              </a:ext>
            </a:extLst>
          </p:cNvPr>
          <p:cNvSpPr/>
          <p:nvPr/>
        </p:nvSpPr>
        <p:spPr>
          <a:xfrm>
            <a:off x="4066597" y="4809744"/>
            <a:ext cx="4096514" cy="204825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D34A0-7459-4C90-8164-F9B2A3A0ED61}"/>
              </a:ext>
            </a:extLst>
          </p:cNvPr>
          <p:cNvSpPr txBox="1"/>
          <p:nvPr/>
        </p:nvSpPr>
        <p:spPr>
          <a:xfrm>
            <a:off x="8147869" y="0"/>
            <a:ext cx="4044131" cy="2755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n-GB" sz="2400" dirty="0">
                <a:solidFill>
                  <a:srgbClr val="EFBA43"/>
                </a:solidFill>
              </a:rPr>
              <a:t>Backup-</a:t>
            </a:r>
            <a:r>
              <a:rPr lang="en-GB" sz="2400" dirty="0" err="1">
                <a:solidFill>
                  <a:srgbClr val="EFBA43"/>
                </a:solidFill>
              </a:rPr>
              <a:t>DbaDatabase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Get-</a:t>
            </a:r>
            <a:r>
              <a:rPr lang="en-GB" sz="2400" dirty="0" err="1">
                <a:solidFill>
                  <a:srgbClr val="EFBA43"/>
                </a:solidFill>
              </a:rPr>
              <a:t>DbaDbBackupHistory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Get-</a:t>
            </a:r>
            <a:r>
              <a:rPr lang="en-GB" sz="2400" dirty="0" err="1">
                <a:solidFill>
                  <a:srgbClr val="EFBA43"/>
                </a:solidFill>
              </a:rPr>
              <a:t>DbaBackupInformation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Get-</a:t>
            </a:r>
            <a:r>
              <a:rPr lang="en-GB" sz="2400" dirty="0" err="1">
                <a:solidFill>
                  <a:srgbClr val="EFBA43"/>
                </a:solidFill>
              </a:rPr>
              <a:t>DbaDbRestoreHistory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Get-</a:t>
            </a:r>
            <a:r>
              <a:rPr lang="en-GB" sz="2400" dirty="0" err="1">
                <a:solidFill>
                  <a:srgbClr val="EFBA43"/>
                </a:solidFill>
              </a:rPr>
              <a:t>DbaLastBackup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Measure-</a:t>
            </a:r>
            <a:r>
              <a:rPr lang="en-GB" sz="2400" dirty="0" err="1">
                <a:solidFill>
                  <a:srgbClr val="EFBA43"/>
                </a:solidFill>
              </a:rPr>
              <a:t>DbaBackupThroughput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Read-</a:t>
            </a:r>
            <a:r>
              <a:rPr lang="en-GB" sz="2400" dirty="0" err="1">
                <a:solidFill>
                  <a:srgbClr val="EFBA43"/>
                </a:solidFill>
              </a:rPr>
              <a:t>DbaBackupHeader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Restore-</a:t>
            </a:r>
            <a:r>
              <a:rPr lang="en-GB" sz="2400" dirty="0" err="1">
                <a:solidFill>
                  <a:srgbClr val="EFBA43"/>
                </a:solidFill>
              </a:rPr>
              <a:t>DbaDatabase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Test-</a:t>
            </a:r>
            <a:r>
              <a:rPr lang="en-GB" sz="2400" dirty="0" err="1">
                <a:solidFill>
                  <a:srgbClr val="EFBA43"/>
                </a:solidFill>
              </a:rPr>
              <a:t>DbaLastBackup</a:t>
            </a:r>
            <a:endParaRPr lang="en-GB" sz="2000" dirty="0">
              <a:solidFill>
                <a:srgbClr val="EFBA4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DDD02-0786-40A3-AE31-74BEE6B4808B}"/>
              </a:ext>
            </a:extLst>
          </p:cNvPr>
          <p:cNvSpPr txBox="1"/>
          <p:nvPr/>
        </p:nvSpPr>
        <p:spPr>
          <a:xfrm>
            <a:off x="8146062" y="2755392"/>
            <a:ext cx="404774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en-GB" sz="1400" dirty="0">
                <a:solidFill>
                  <a:srgbClr val="EFBA43"/>
                </a:solidFill>
              </a:rPr>
              <a:t>Get-</a:t>
            </a:r>
            <a:r>
              <a:rPr lang="en-GB" sz="1400" dirty="0" err="1">
                <a:solidFill>
                  <a:srgbClr val="EFBA43"/>
                </a:solidFill>
              </a:rPr>
              <a:t>DbaAgentJobHistory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Get-</a:t>
            </a:r>
            <a:r>
              <a:rPr lang="en-GB" sz="1400" dirty="0" err="1">
                <a:solidFill>
                  <a:srgbClr val="EFBA43"/>
                </a:solidFill>
              </a:rPr>
              <a:t>DbaAgentLog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Get-</a:t>
            </a:r>
            <a:r>
              <a:rPr lang="en-GB" sz="1400" dirty="0" err="1">
                <a:solidFill>
                  <a:srgbClr val="EFBA43"/>
                </a:solidFill>
              </a:rPr>
              <a:t>DbaRunningJob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New-</a:t>
            </a:r>
            <a:r>
              <a:rPr lang="en-GB" sz="1400" dirty="0" err="1">
                <a:solidFill>
                  <a:srgbClr val="EFBA43"/>
                </a:solidFill>
              </a:rPr>
              <a:t>DbaAgentJob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New-</a:t>
            </a:r>
            <a:r>
              <a:rPr lang="en-GB" sz="1400" dirty="0" err="1">
                <a:solidFill>
                  <a:srgbClr val="EFBA43"/>
                </a:solidFill>
              </a:rPr>
              <a:t>DbaAgentSchedule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Set-</a:t>
            </a:r>
            <a:r>
              <a:rPr lang="en-GB" sz="1400" dirty="0" err="1">
                <a:solidFill>
                  <a:srgbClr val="EFBA43"/>
                </a:solidFill>
              </a:rPr>
              <a:t>DbaAgentAlert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Remove-</a:t>
            </a:r>
            <a:r>
              <a:rPr lang="en-GB" sz="1400" dirty="0" err="1">
                <a:solidFill>
                  <a:srgbClr val="EFBA43"/>
                </a:solidFill>
              </a:rPr>
              <a:t>DbaAgentJob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Start-</a:t>
            </a:r>
            <a:r>
              <a:rPr lang="en-GB" sz="1400" dirty="0" err="1">
                <a:solidFill>
                  <a:srgbClr val="EFBA43"/>
                </a:solidFill>
              </a:rPr>
              <a:t>DbaAgentJob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Test-</a:t>
            </a:r>
            <a:r>
              <a:rPr lang="en-GB" sz="1400" dirty="0" err="1">
                <a:solidFill>
                  <a:srgbClr val="EFBA43"/>
                </a:solidFill>
              </a:rPr>
              <a:t>DbaAgentJobOwner</a:t>
            </a:r>
            <a:endParaRPr lang="en-GB" sz="1100" dirty="0">
              <a:solidFill>
                <a:srgbClr val="EFBA4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609C51-B116-40C7-9899-F883E2757C0B}"/>
              </a:ext>
            </a:extLst>
          </p:cNvPr>
          <p:cNvSpPr txBox="1"/>
          <p:nvPr/>
        </p:nvSpPr>
        <p:spPr>
          <a:xfrm>
            <a:off x="8144256" y="4809744"/>
            <a:ext cx="4047744" cy="20543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en-GB" sz="1200" dirty="0">
                <a:solidFill>
                  <a:srgbClr val="EFBA43"/>
                </a:solidFill>
              </a:rPr>
              <a:t>Add-</a:t>
            </a:r>
            <a:r>
              <a:rPr lang="en-GB" sz="1200" dirty="0" err="1">
                <a:solidFill>
                  <a:srgbClr val="EFBA43"/>
                </a:solidFill>
              </a:rPr>
              <a:t>DbaDbRoleMember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Find-</a:t>
            </a:r>
            <a:r>
              <a:rPr lang="en-GB" sz="1200" dirty="0" err="1">
                <a:solidFill>
                  <a:srgbClr val="EFBA43"/>
                </a:solidFill>
              </a:rPr>
              <a:t>DbaLoginInGroup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Get-</a:t>
            </a:r>
            <a:r>
              <a:rPr lang="en-GB" sz="1200" dirty="0" err="1">
                <a:solidFill>
                  <a:srgbClr val="EFBA43"/>
                </a:solidFill>
              </a:rPr>
              <a:t>DbaDbRoleMember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Get-</a:t>
            </a:r>
            <a:r>
              <a:rPr lang="en-GB" sz="1200" dirty="0" err="1">
                <a:solidFill>
                  <a:srgbClr val="EFBA43"/>
                </a:solidFill>
              </a:rPr>
              <a:t>DbaDbOrphanUser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New-</a:t>
            </a:r>
            <a:r>
              <a:rPr lang="en-GB" sz="1200" dirty="0" err="1">
                <a:solidFill>
                  <a:srgbClr val="EFBA43"/>
                </a:solidFill>
              </a:rPr>
              <a:t>DbaLogin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Remove-</a:t>
            </a:r>
            <a:r>
              <a:rPr lang="en-GB" sz="1200" dirty="0" err="1">
                <a:solidFill>
                  <a:srgbClr val="EFBA43"/>
                </a:solidFill>
              </a:rPr>
              <a:t>DbaDbUser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Repair-</a:t>
            </a:r>
            <a:r>
              <a:rPr lang="en-GB" sz="1200" dirty="0" err="1">
                <a:solidFill>
                  <a:srgbClr val="EFBA43"/>
                </a:solidFill>
              </a:rPr>
              <a:t>DbaDbOrphanUser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Set-</a:t>
            </a:r>
            <a:r>
              <a:rPr lang="en-GB" sz="1200" dirty="0" err="1">
                <a:solidFill>
                  <a:srgbClr val="EFBA43"/>
                </a:solidFill>
              </a:rPr>
              <a:t>DbaLogin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Sync-</a:t>
            </a:r>
            <a:r>
              <a:rPr lang="en-GB" sz="1200" dirty="0" err="1">
                <a:solidFill>
                  <a:srgbClr val="EFBA43"/>
                </a:solidFill>
              </a:rPr>
              <a:t>DbaLoginPermission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Test-</a:t>
            </a:r>
            <a:r>
              <a:rPr lang="en-GB" sz="1200" dirty="0" err="1">
                <a:solidFill>
                  <a:srgbClr val="EFBA43"/>
                </a:solidFill>
              </a:rPr>
              <a:t>DbaWindowsLogin</a:t>
            </a:r>
            <a:endParaRPr lang="en-GB" sz="1200" dirty="0">
              <a:solidFill>
                <a:srgbClr val="EFBA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7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5D861-7DA7-42F6-8F9B-345C262B5A53}"/>
              </a:ext>
            </a:extLst>
          </p:cNvPr>
          <p:cNvSpPr/>
          <p:nvPr/>
        </p:nvSpPr>
        <p:spPr>
          <a:xfrm>
            <a:off x="4712208" y="2054352"/>
            <a:ext cx="2761488" cy="2755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C5139-2D47-4C22-8F44-29277895FB04}"/>
              </a:ext>
            </a:extLst>
          </p:cNvPr>
          <p:cNvSpPr txBox="1"/>
          <p:nvPr/>
        </p:nvSpPr>
        <p:spPr>
          <a:xfrm>
            <a:off x="0" y="0"/>
            <a:ext cx="4712208" cy="27553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GB" sz="3200" dirty="0">
              <a:solidFill>
                <a:srgbClr val="55555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7FAF4-C6B4-44D7-9208-5A409F92DEE4}"/>
              </a:ext>
            </a:extLst>
          </p:cNvPr>
          <p:cNvSpPr txBox="1"/>
          <p:nvPr/>
        </p:nvSpPr>
        <p:spPr>
          <a:xfrm>
            <a:off x="4047744" y="0"/>
            <a:ext cx="409651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Common </a:t>
            </a:r>
            <a:b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DBA Tasks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FE4A1-12B9-4688-BB9D-C248DC15EBEF}"/>
              </a:ext>
            </a:extLst>
          </p:cNvPr>
          <p:cNvSpPr/>
          <p:nvPr/>
        </p:nvSpPr>
        <p:spPr>
          <a:xfrm>
            <a:off x="4066597" y="4809744"/>
            <a:ext cx="4096514" cy="204825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42649-D14A-4911-BD27-337A541B8D0C}"/>
              </a:ext>
            </a:extLst>
          </p:cNvPr>
          <p:cNvSpPr txBox="1"/>
          <p:nvPr/>
        </p:nvSpPr>
        <p:spPr>
          <a:xfrm>
            <a:off x="1807" y="0"/>
            <a:ext cx="4062984" cy="6858000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DbaAgDatabase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DbaAgListener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DbaAgReplica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DbaComputerCertificate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DbaDbMirrorMonitor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DbaDbRoleMember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DbaPfDataCollectorCounter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DbaRegServer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DbaRegServerGroup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Add-</a:t>
            </a:r>
            <a:r>
              <a:rPr lang="en-GB" sz="2000" dirty="0" err="1">
                <a:solidFill>
                  <a:srgbClr val="555555"/>
                </a:solidFill>
              </a:rPr>
              <a:t>DbaServerRoleMember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Backup-</a:t>
            </a:r>
            <a:r>
              <a:rPr lang="en-GB" sz="2000" dirty="0" err="1">
                <a:solidFill>
                  <a:srgbClr val="555555"/>
                </a:solidFill>
              </a:rPr>
              <a:t>DbaComputerCertificate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Backup-</a:t>
            </a:r>
            <a:r>
              <a:rPr lang="en-GB" sz="2000" dirty="0" err="1">
                <a:solidFill>
                  <a:srgbClr val="555555"/>
                </a:solidFill>
              </a:rPr>
              <a:t>DbaDatabase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Backup-</a:t>
            </a:r>
            <a:r>
              <a:rPr lang="en-GB" sz="2000" dirty="0" err="1">
                <a:solidFill>
                  <a:srgbClr val="555555"/>
                </a:solidFill>
              </a:rPr>
              <a:t>DbaDbCertificate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Backup-</a:t>
            </a:r>
            <a:r>
              <a:rPr lang="en-GB" sz="2000" dirty="0" err="1">
                <a:solidFill>
                  <a:srgbClr val="555555"/>
                </a:solidFill>
              </a:rPr>
              <a:t>DbaDbMasterKey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Backup-</a:t>
            </a:r>
            <a:r>
              <a:rPr lang="en-GB" sz="2000" dirty="0" err="1">
                <a:solidFill>
                  <a:srgbClr val="555555"/>
                </a:solidFill>
              </a:rPr>
              <a:t>DbaServiceMasterKey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Clear-</a:t>
            </a:r>
            <a:r>
              <a:rPr lang="en-GB" sz="2000" dirty="0" err="1">
                <a:solidFill>
                  <a:srgbClr val="555555"/>
                </a:solidFill>
              </a:rPr>
              <a:t>DbaConnectionPool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Clear-</a:t>
            </a:r>
            <a:r>
              <a:rPr lang="en-GB" sz="2000" dirty="0" err="1">
                <a:solidFill>
                  <a:srgbClr val="555555"/>
                </a:solidFill>
              </a:rPr>
              <a:t>DbaLatchStatistics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Clear-</a:t>
            </a:r>
            <a:r>
              <a:rPr lang="en-GB" sz="2000" dirty="0" err="1">
                <a:solidFill>
                  <a:srgbClr val="555555"/>
                </a:solidFill>
              </a:rPr>
              <a:t>DbaPlanCache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Clear-</a:t>
            </a:r>
            <a:r>
              <a:rPr lang="en-GB" sz="2000" dirty="0" err="1">
                <a:solidFill>
                  <a:srgbClr val="555555"/>
                </a:solidFill>
              </a:rPr>
              <a:t>DbaWaitStatistics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Connect-</a:t>
            </a:r>
            <a:r>
              <a:rPr lang="en-GB" sz="2000" dirty="0" err="1">
                <a:solidFill>
                  <a:srgbClr val="555555"/>
                </a:solidFill>
              </a:rPr>
              <a:t>DbaInstance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 err="1">
                <a:solidFill>
                  <a:srgbClr val="555555"/>
                </a:solidFill>
              </a:rPr>
              <a:t>ConvertTo-DbaDataTable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 err="1">
                <a:solidFill>
                  <a:srgbClr val="555555"/>
                </a:solidFill>
              </a:rPr>
              <a:t>ConvertTo-DbaTimeline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 err="1">
                <a:solidFill>
                  <a:srgbClr val="555555"/>
                </a:solidFill>
              </a:rPr>
              <a:t>ConvertTo-DbaXESession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DbaAgentAlert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DbaAgentJob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DbaAgentJobCategory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DbaAgentOperator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DbaAgentProxy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DbaAgentSchedule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DbaAgentServer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DbaBackupDevice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DbaCredential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DbaCustomError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DbaDatabase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DbaDbAssembly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DbaDbMail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DbaDbQueryStoreOption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DbaDbTableData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DbaDbViewData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DbaEndpoint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DbaInstanceAudit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DbaInstanceAuditSpecification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DbaInstanceTrigger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DbaLinkedServer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DbaLogin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DbaRegServer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DbaResourceGovernor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DbaSpConfigure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DbaStartupProcedure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DbaSysDbUserObject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DbaXESession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Copy-</a:t>
            </a:r>
            <a:r>
              <a:rPr lang="en-GB" sz="2000" dirty="0" err="1">
                <a:solidFill>
                  <a:srgbClr val="555555"/>
                </a:solidFill>
              </a:rPr>
              <a:t>DbaXESessionTemplate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Disable-</a:t>
            </a:r>
            <a:r>
              <a:rPr lang="en-GB" sz="2000" dirty="0" err="1">
                <a:solidFill>
                  <a:srgbClr val="555555"/>
                </a:solidFill>
              </a:rPr>
              <a:t>DbaAgHadr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Disable-</a:t>
            </a:r>
            <a:r>
              <a:rPr lang="en-GB" sz="2000" dirty="0" err="1">
                <a:solidFill>
                  <a:srgbClr val="555555"/>
                </a:solidFill>
              </a:rPr>
              <a:t>DbaFilestream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Disable-</a:t>
            </a:r>
            <a:r>
              <a:rPr lang="en-GB" sz="2000" dirty="0" err="1">
                <a:solidFill>
                  <a:srgbClr val="555555"/>
                </a:solidFill>
              </a:rPr>
              <a:t>DbaForceNetworkEncryption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Disable-</a:t>
            </a:r>
            <a:r>
              <a:rPr lang="en-GB" sz="2000" dirty="0" err="1">
                <a:solidFill>
                  <a:srgbClr val="555555"/>
                </a:solidFill>
              </a:rPr>
              <a:t>DbaHideInstance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Disable-</a:t>
            </a:r>
            <a:r>
              <a:rPr lang="en-GB" sz="2000" dirty="0" err="1">
                <a:solidFill>
                  <a:srgbClr val="555555"/>
                </a:solidFill>
              </a:rPr>
              <a:t>DbaStartupProcedure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Disable-</a:t>
            </a:r>
            <a:r>
              <a:rPr lang="en-GB" sz="2000" dirty="0" err="1">
                <a:solidFill>
                  <a:srgbClr val="555555"/>
                </a:solidFill>
              </a:rPr>
              <a:t>DbaTraceFlag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Dismount-</a:t>
            </a:r>
            <a:r>
              <a:rPr lang="en-GB" sz="2000" dirty="0" err="1">
                <a:solidFill>
                  <a:srgbClr val="555555"/>
                </a:solidFill>
              </a:rPr>
              <a:t>DbaDatabase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Enable-</a:t>
            </a:r>
            <a:r>
              <a:rPr lang="en-GB" sz="2000" dirty="0" err="1">
                <a:solidFill>
                  <a:srgbClr val="555555"/>
                </a:solidFill>
              </a:rPr>
              <a:t>DbaAgHadr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Enable-</a:t>
            </a:r>
            <a:r>
              <a:rPr lang="en-GB" sz="2000" dirty="0" err="1">
                <a:solidFill>
                  <a:srgbClr val="555555"/>
                </a:solidFill>
              </a:rPr>
              <a:t>DbaFilestream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Enable-</a:t>
            </a:r>
            <a:r>
              <a:rPr lang="en-GB" sz="2000" dirty="0" err="1">
                <a:solidFill>
                  <a:srgbClr val="555555"/>
                </a:solidFill>
              </a:rPr>
              <a:t>DbaForceNetworkEncryption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Enable-</a:t>
            </a:r>
            <a:r>
              <a:rPr lang="en-GB" sz="2000" dirty="0" err="1">
                <a:solidFill>
                  <a:srgbClr val="555555"/>
                </a:solidFill>
              </a:rPr>
              <a:t>DbaHideInstance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Enable-</a:t>
            </a:r>
            <a:r>
              <a:rPr lang="en-GB" sz="2000" dirty="0" err="1">
                <a:solidFill>
                  <a:srgbClr val="555555"/>
                </a:solidFill>
              </a:rPr>
              <a:t>DbaStartupProcedure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Enable-</a:t>
            </a:r>
            <a:r>
              <a:rPr lang="en-GB" sz="2000" dirty="0" err="1">
                <a:solidFill>
                  <a:srgbClr val="555555"/>
                </a:solidFill>
              </a:rPr>
              <a:t>DbaTraceFlag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Expand-</a:t>
            </a:r>
            <a:r>
              <a:rPr lang="en-GB" sz="2000" dirty="0" err="1">
                <a:solidFill>
                  <a:srgbClr val="555555"/>
                </a:solidFill>
              </a:rPr>
              <a:t>DbaDbLogFile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DbaCredential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DbaDacPackage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DbaDbRole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DbaDbTableData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DbaDiagnosticQuery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DbaExecutionPlan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DbaInstance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DbaLinkedServer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DbaLogin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DbaPfDataCollectorSetTemplate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DbaRegServer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DbaScript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DbaServerRole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DbaSpConfigure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DbatoolsConfig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DbaXECsv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DbaXESession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Export-</a:t>
            </a:r>
            <a:r>
              <a:rPr lang="en-GB" sz="2000" dirty="0" err="1">
                <a:solidFill>
                  <a:srgbClr val="555555"/>
                </a:solidFill>
              </a:rPr>
              <a:t>DbaXESessionTemplate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DbaAgentJob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DbaBackup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DbaCommand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DbaDatabase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DbaDbDisabledIndex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DbaDbDuplicateIndex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DbaDbGrowthEvent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DbaDbUnusedIndex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DbaInstance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DbaLoginInGroup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DbaOrphanedFile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DbaSimilarTable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DbaStoredProcedure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DbaTrigger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DbaUserObject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Find-</a:t>
            </a:r>
            <a:r>
              <a:rPr lang="en-GB" sz="2000" dirty="0" err="1">
                <a:solidFill>
                  <a:srgbClr val="555555"/>
                </a:solidFill>
              </a:rPr>
              <a:t>DbaView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Format-</a:t>
            </a:r>
            <a:r>
              <a:rPr lang="en-GB" sz="2000" dirty="0" err="1">
                <a:solidFill>
                  <a:srgbClr val="555555"/>
                </a:solidFill>
              </a:rPr>
              <a:t>DbaBackupInformation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DbaAgDatabase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DbaAgentAlert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DbaAgentAlertCategory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DbaAgentJob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DbaAgentJobCategory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DbaAgentJobHistory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DbaAgentJobOutputFile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DbaAgentJobStep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DbaAgentLog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DbaAgentOperator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DbaAgentProxy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DbaAgentSchedule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DbaAgentServer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DbaAgHadr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DbaAgListener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DbaAgReplica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DbaAvailabilityGroup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DbaAvailableCollation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DbaBackupDevice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DbaBackupInformation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DbaBuildReference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DbaClientAlias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DbaClientProtocol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DbaCmConnection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DbaCmObject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DbaComputerCertificate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DbaComputerSystem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DbaConnection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DbaCpuRingBuffer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DbaCpuUsage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DbaCredential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DbaCustomError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DbaDatabase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DbaDbAssembly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DbaDbAsymmetricKey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DbaDbBackupHistory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DbaDbccHelp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DbaDbccMemoryStatus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DbaDbccProcCache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DbaDbccSessionBuffer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DbaDbccStatistic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DbaDbccUserOption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DbaDbCertificate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DbaDbCheckConstraint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DbaDbCompatibility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DbaDbCompression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DbaDbDbccOpenTran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DbaDbDetachedFileInfo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DbaDbEncryption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DbaDbExtentDiff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DbaDbFeatureUsage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DbaDbFile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DbaDbFileGroup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DbaDbForeignKey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DbaDbIdentity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DbaDbLogShipError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DbaDbLogSpace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DbaDbMail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DbaDbMailAccount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DbaDbMailConfig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DbaDbMailHistory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DbaDbMailLog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DbaDbMailProfile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DbaDbMailServer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DbaDbMasterKey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DbaDbMemoryUsage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DbaDbMirror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DbaDbMirrorMonitor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DbaDbObjectTrigger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DbaDbOrphanUser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DbaDbPageInfo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DbaDbPartitionFunction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DbaDbPartitionScheme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DbaDbQueryStoreOption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DbaDbRecoveryModel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DbaDbRestoreHistory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DbaDbRole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DbaDbRoleMember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DbaDbSharePoint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DbaDbSnapshot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DbaDbSpace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DbaDbState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DbaDbStoredProcedure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DbaDbTable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DbaDbTrigger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DbaDbUdf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DbaDbUser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DbaDbView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DbaDbVirtualLogFile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DbaDefaultPath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DbaDependency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DbaDeprecatedFeature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DbaDiskSpace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DbaDump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DbaEndpoint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DbaErrorLog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DbaErrorLogConfig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DbaEstimatedCompletionTime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DbaExecutionPlan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DbaExtendedProtection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DbaFeature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DbaFile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DbaFilestream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DbaForceNetworkEncryption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DbaHelpIndex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DbaHideInstance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DbaInstanceAudit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DbaInstanceAuditSpecification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DbaInstanceInstallDate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DbaInstanceProperty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DbaInstanceProtocol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DbaInstanceTrigger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DbaInstanceUserOption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DbaIoLatency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DbaKbUpdate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DbaLastBackup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DbaLastGoodCheckDb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DbaLatchStatistic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DbaLinkedServer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DbaLocaleSetting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DbaLogin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DbaMaintenanceSolutionLog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DbaManagementObject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DbaMaxMemory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DbaMemoryCondition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DbaMemoryUsage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DbaModule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DbaMsdtc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DbaNetworkActivity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DbaNetworkCertificate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DbaOpenTransaction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DbaOperatingSystem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DbaPageFileSetting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DbaPermission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DbaPfAvailableCounter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DbaPfDataCollector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DbaPfDataCollectorCounter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DbaPfDataCollectorCounterSample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DbaPfDataCollectorSet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DbaPfDataCollectorSetTemplate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DbaPlanCache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DbaPowerPlan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DbaPrivilege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DbaProcess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DbaProductKey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DbaQueryExecutionTime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DbaRandomizedDataset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DbaRandomizedDatasetTemplate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DbaRandomizedType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DbaRandomizedValue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DbaRegistryRoot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DbaRegServer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DbaRegServerGroup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DbaRegServerStore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DbaResourceGovernor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DbaRgClassifierFunction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DbaRgResourcePool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DbaRgWorkloadGroup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DbaRunningJob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DbaSchemaChangeHistory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DbaServerRole</a:t>
            </a:r>
            <a:endParaRPr lang="en-GB" sz="2000" dirty="0">
              <a:solidFill>
                <a:srgbClr val="555555"/>
              </a:solidFill>
            </a:endParaRPr>
          </a:p>
          <a:p>
            <a:pPr algn="l"/>
            <a:r>
              <a:rPr lang="en-GB" sz="2000" dirty="0">
                <a:solidFill>
                  <a:srgbClr val="555555"/>
                </a:solidFill>
              </a:rPr>
              <a:t>Get-</a:t>
            </a:r>
            <a:r>
              <a:rPr lang="en-GB" sz="2000" dirty="0" err="1">
                <a:solidFill>
                  <a:srgbClr val="555555"/>
                </a:solidFill>
              </a:rPr>
              <a:t>DbaServerRoleMember</a:t>
            </a:r>
            <a:endParaRPr lang="en-GB" sz="2000" dirty="0">
              <a:solidFill>
                <a:srgbClr val="55555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3E49D-CD1A-41CE-93C8-300D1C51B84F}"/>
              </a:ext>
            </a:extLst>
          </p:cNvPr>
          <p:cNvSpPr txBox="1"/>
          <p:nvPr/>
        </p:nvSpPr>
        <p:spPr>
          <a:xfrm>
            <a:off x="8129920" y="0"/>
            <a:ext cx="4062984" cy="6858000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DbaService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DbaSpConfigure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DbaSpinLockStatistic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DbaSpn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DbaStartupParameter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DbaStartupProcedure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DbaSuspectPage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DbaTcpPort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DbaTempdbUsage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DbatoolsChangeLog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DbatoolsConfig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DbatoolsConfigValue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DbatoolsLog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DbatoolsPath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DbaTopResourceUsage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DbaTrace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DbaTraceFlag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DbaUptime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DbaUserPermission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DbaWaitingTask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DbaWaitResource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DbaWaitStatistic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DbaWindowsLog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DbaWsfcAvailableDisk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DbaWsfcCluster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DbaWsfcDisk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DbaWsfcNetwork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DbaWsfcNetworkInterface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DbaWsfcNode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DbaWsfcResource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DbaWsfcResourceType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DbaWsfcRole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DbaWsfcSharedVolume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DbaXEObject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DbaXESession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DbaXESessionTarget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DbaXESessionTargetFile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DbaXESessionTemplate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DbaXESmartTarget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Get-</a:t>
            </a:r>
            <a:r>
              <a:rPr lang="en-GB" sz="2800" dirty="0" err="1">
                <a:solidFill>
                  <a:srgbClr val="555555"/>
                </a:solidFill>
              </a:rPr>
              <a:t>DbaXEStore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Grant-</a:t>
            </a:r>
            <a:r>
              <a:rPr lang="en-GB" sz="2800" dirty="0" err="1">
                <a:solidFill>
                  <a:srgbClr val="555555"/>
                </a:solidFill>
              </a:rPr>
              <a:t>DbaAgPermission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Import-</a:t>
            </a:r>
            <a:r>
              <a:rPr lang="en-GB" sz="2800" dirty="0" err="1">
                <a:solidFill>
                  <a:srgbClr val="555555"/>
                </a:solidFill>
              </a:rPr>
              <a:t>DbaCsv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Import-</a:t>
            </a:r>
            <a:r>
              <a:rPr lang="en-GB" sz="2800" dirty="0" err="1">
                <a:solidFill>
                  <a:srgbClr val="555555"/>
                </a:solidFill>
              </a:rPr>
              <a:t>DbaPfDataCollectorSetTemplate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Import-</a:t>
            </a:r>
            <a:r>
              <a:rPr lang="en-GB" sz="2800" dirty="0" err="1">
                <a:solidFill>
                  <a:srgbClr val="555555"/>
                </a:solidFill>
              </a:rPr>
              <a:t>DbaRegServer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Import-</a:t>
            </a:r>
            <a:r>
              <a:rPr lang="en-GB" sz="2800" dirty="0" err="1">
                <a:solidFill>
                  <a:srgbClr val="555555"/>
                </a:solidFill>
              </a:rPr>
              <a:t>DbaSpConfigure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Import-</a:t>
            </a:r>
            <a:r>
              <a:rPr lang="en-GB" sz="2800" dirty="0" err="1">
                <a:solidFill>
                  <a:srgbClr val="555555"/>
                </a:solidFill>
              </a:rPr>
              <a:t>DbatoolsConfig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Import-</a:t>
            </a:r>
            <a:r>
              <a:rPr lang="en-GB" sz="2800" dirty="0" err="1">
                <a:solidFill>
                  <a:srgbClr val="555555"/>
                </a:solidFill>
              </a:rPr>
              <a:t>DbaXESessionTemplate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Install-</a:t>
            </a:r>
            <a:r>
              <a:rPr lang="en-GB" sz="2800" dirty="0" err="1">
                <a:solidFill>
                  <a:srgbClr val="555555"/>
                </a:solidFill>
              </a:rPr>
              <a:t>DbaFirstResponderKit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Install-</a:t>
            </a:r>
            <a:r>
              <a:rPr lang="en-GB" sz="2800" dirty="0" err="1">
                <a:solidFill>
                  <a:srgbClr val="555555"/>
                </a:solidFill>
              </a:rPr>
              <a:t>DbaInstance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Install-</a:t>
            </a:r>
            <a:r>
              <a:rPr lang="en-GB" sz="2800" dirty="0" err="1">
                <a:solidFill>
                  <a:srgbClr val="555555"/>
                </a:solidFill>
              </a:rPr>
              <a:t>DbaMaintenanceSolution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Install-</a:t>
            </a:r>
            <a:r>
              <a:rPr lang="en-GB" sz="2800" dirty="0" err="1">
                <a:solidFill>
                  <a:srgbClr val="555555"/>
                </a:solidFill>
              </a:rPr>
              <a:t>DbaSqlWatch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Install-</a:t>
            </a:r>
            <a:r>
              <a:rPr lang="en-GB" sz="2800" dirty="0" err="1">
                <a:solidFill>
                  <a:srgbClr val="555555"/>
                </a:solidFill>
              </a:rPr>
              <a:t>DbatoolsWatchUpdate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Install-</a:t>
            </a:r>
            <a:r>
              <a:rPr lang="en-GB" sz="2800" dirty="0" err="1">
                <a:solidFill>
                  <a:srgbClr val="555555"/>
                </a:solidFill>
              </a:rPr>
              <a:t>DbaWhoIsActive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DbaAdvancedInstall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DbaAdvancedRestore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DbaAdvancedUpdate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DbaAgFailover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DbaBalanceDataFiles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DbaCycleErrorLog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DbaDbccDropCleanBuffer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DbaDbccFreeCache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DbaDbClone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DbaDbDataGenerator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DbaDbDataMasking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DbaDbDbccCheckConstraint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DbaDbDbccCleanTable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DbaDbDbccUpdateUsage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DbaDbDecryptObject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DbaDbLogShipping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DbaDbLogShipRecovery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DbaDbMirrorFailover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DbaDbMirroring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DbaDbPiiScan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DbaDbShrink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DbaDbTransfer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DbaDbUpgrade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DbaDiagnosticQuery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DbaPfRelog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DbaQuery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DbatoolsFormatter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DbatoolsRenameHelper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DbaWhoIsActive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Invoke-</a:t>
            </a:r>
            <a:r>
              <a:rPr lang="en-GB" sz="2800" dirty="0" err="1">
                <a:solidFill>
                  <a:srgbClr val="555555"/>
                </a:solidFill>
              </a:rPr>
              <a:t>DbaXEReplay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Join-</a:t>
            </a:r>
            <a:r>
              <a:rPr lang="en-GB" sz="2800" dirty="0" err="1">
                <a:solidFill>
                  <a:srgbClr val="555555"/>
                </a:solidFill>
              </a:rPr>
              <a:t>DbaAvailabilityGroup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Join-</a:t>
            </a:r>
            <a:r>
              <a:rPr lang="en-GB" sz="2800" dirty="0" err="1">
                <a:solidFill>
                  <a:srgbClr val="555555"/>
                </a:solidFill>
              </a:rPr>
              <a:t>DbaPath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Measure-</a:t>
            </a:r>
            <a:r>
              <a:rPr lang="en-GB" sz="2800" dirty="0" err="1">
                <a:solidFill>
                  <a:srgbClr val="555555"/>
                </a:solidFill>
              </a:rPr>
              <a:t>DbaBackupThroughput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Measure-</a:t>
            </a:r>
            <a:r>
              <a:rPr lang="en-GB" sz="2800" dirty="0" err="1">
                <a:solidFill>
                  <a:srgbClr val="555555"/>
                </a:solidFill>
              </a:rPr>
              <a:t>DbaDbVirtualLogFile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Measure-</a:t>
            </a:r>
            <a:r>
              <a:rPr lang="en-GB" sz="2800" dirty="0" err="1">
                <a:solidFill>
                  <a:srgbClr val="555555"/>
                </a:solidFill>
              </a:rPr>
              <a:t>DbaDiskSpaceRequirement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Measure-</a:t>
            </a:r>
            <a:r>
              <a:rPr lang="en-GB" sz="2800" dirty="0" err="1">
                <a:solidFill>
                  <a:srgbClr val="555555"/>
                </a:solidFill>
              </a:rPr>
              <a:t>DbatoolsImport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Mount-</a:t>
            </a:r>
            <a:r>
              <a:rPr lang="en-GB" sz="2800" dirty="0" err="1">
                <a:solidFill>
                  <a:srgbClr val="555555"/>
                </a:solidFill>
              </a:rPr>
              <a:t>DbaDatabase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Move-</a:t>
            </a:r>
            <a:r>
              <a:rPr lang="en-GB" sz="2800" dirty="0" err="1">
                <a:solidFill>
                  <a:srgbClr val="555555"/>
                </a:solidFill>
              </a:rPr>
              <a:t>DbaRegServer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Move-</a:t>
            </a:r>
            <a:r>
              <a:rPr lang="en-GB" sz="2800" dirty="0" err="1">
                <a:solidFill>
                  <a:srgbClr val="555555"/>
                </a:solidFill>
              </a:rPr>
              <a:t>DbaRegServerGroup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DbaAgentAlertCategory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DbaAgentJob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DbaAgentJobCategory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DbaAgentJobStep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DbaAgentProxy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DbaAgentSchedule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DbaAvailabilityGroup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DbaAzAccessToken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DbaClientAlias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DbaCmConnection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DbaComputerCertificate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DbaComputerCertificateSigningRequest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DbaConnectionString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DbaConnectionStringBuilder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DbaCredential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DbaDacOption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DbaDacProfile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DbaDatabase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DbaDbAsymmetricKey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DbaDbCertificate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DbaDbDataGeneratorConfig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DbaDbMailAccount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DbaDbMailProfile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DbaDbMaskingConfig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DbaDbMasterKey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DbaDbRole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DbaDbSnapshot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DbaDbTable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DbaDbTransfer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DbaDbUser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DbaDiagnosticAdsNotebook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DbaDirectory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DbaEndpoint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DbaLogin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DbaScriptingOption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DbaServerRole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DbaServiceMasterKey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DbatoolsSupportPackage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DbaXESession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DbaXESmartCsvWriter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DbaXESmartEmail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DbaXESmartQueryExec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DbaXESmartReplay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New-</a:t>
            </a:r>
            <a:r>
              <a:rPr lang="en-GB" sz="2800" dirty="0" err="1">
                <a:solidFill>
                  <a:srgbClr val="555555"/>
                </a:solidFill>
              </a:rPr>
              <a:t>DbaXESmartTableWriter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Publish-</a:t>
            </a:r>
            <a:r>
              <a:rPr lang="en-GB" sz="2800" dirty="0" err="1">
                <a:solidFill>
                  <a:srgbClr val="555555"/>
                </a:solidFill>
              </a:rPr>
              <a:t>DbaDacPackage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Read-</a:t>
            </a:r>
            <a:r>
              <a:rPr lang="en-GB" sz="2800" dirty="0" err="1">
                <a:solidFill>
                  <a:srgbClr val="555555"/>
                </a:solidFill>
              </a:rPr>
              <a:t>DbaAuditFile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Read-</a:t>
            </a:r>
            <a:r>
              <a:rPr lang="en-GB" sz="2800" dirty="0" err="1">
                <a:solidFill>
                  <a:srgbClr val="555555"/>
                </a:solidFill>
              </a:rPr>
              <a:t>DbaBackupHeader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Read-</a:t>
            </a:r>
            <a:r>
              <a:rPr lang="en-GB" sz="2800" dirty="0" err="1">
                <a:solidFill>
                  <a:srgbClr val="555555"/>
                </a:solidFill>
              </a:rPr>
              <a:t>DbaTraceFile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Read-</a:t>
            </a:r>
            <a:r>
              <a:rPr lang="en-GB" sz="2800" dirty="0" err="1">
                <a:solidFill>
                  <a:srgbClr val="555555"/>
                </a:solidFill>
              </a:rPr>
              <a:t>DbaTransactionLog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Read-</a:t>
            </a:r>
            <a:r>
              <a:rPr lang="en-GB" sz="2800" dirty="0" err="1">
                <a:solidFill>
                  <a:srgbClr val="555555"/>
                </a:solidFill>
              </a:rPr>
              <a:t>DbaXEFile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Register-</a:t>
            </a:r>
            <a:r>
              <a:rPr lang="en-GB" sz="2800" dirty="0" err="1">
                <a:solidFill>
                  <a:srgbClr val="555555"/>
                </a:solidFill>
              </a:rPr>
              <a:t>DbatoolsConfig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DbaAgDatabase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DbaAgentAlertCategory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DbaAgentJob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DbaAgentJobCategory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DbaAgentJobStep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DbaAgentSchedule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DbaAgListener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DbaAgReplica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DbaAvailabilityGroup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DbaBackup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DbaClientAlias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DbaCmConnection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DbaComputerCertificate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DbaDatabase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DbaDatabaseSafely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DbaDbAsymmetricKey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DbaDbBackupRestoreHistory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DbaDbCertificate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DbaDbLogShipping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DbaDbMasterKey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DbaDbMirror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DbaDbMirrorMonitor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DbaDbOrphanUser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DbaDbRole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DbaDbRoleMember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DbaDbSnapshot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DbaDbUser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DbaEndpoint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DbaLogin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DbaNetworkCertificate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DbaPfDataCollectorCounter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DbaPfDataCollectorSet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DbaRegServer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DbaRegServerGroup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DbaServerRole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DbaSpn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DbaTrace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DbaXESession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Remove-</a:t>
            </a:r>
            <a:r>
              <a:rPr lang="en-GB" sz="2800" dirty="0" err="1">
                <a:solidFill>
                  <a:srgbClr val="555555"/>
                </a:solidFill>
              </a:rPr>
              <a:t>DbaXESmartTarget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Rename-</a:t>
            </a:r>
            <a:r>
              <a:rPr lang="en-GB" sz="2800" dirty="0" err="1">
                <a:solidFill>
                  <a:srgbClr val="555555"/>
                </a:solidFill>
              </a:rPr>
              <a:t>DbaDatabase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Rename-</a:t>
            </a:r>
            <a:r>
              <a:rPr lang="en-GB" sz="2800" dirty="0" err="1">
                <a:solidFill>
                  <a:srgbClr val="555555"/>
                </a:solidFill>
              </a:rPr>
              <a:t>DbaLogin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Repair-</a:t>
            </a:r>
            <a:r>
              <a:rPr lang="en-GB" sz="2800" dirty="0" err="1">
                <a:solidFill>
                  <a:srgbClr val="555555"/>
                </a:solidFill>
              </a:rPr>
              <a:t>DbaDbMirror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Repair-</a:t>
            </a:r>
            <a:r>
              <a:rPr lang="en-GB" sz="2800" dirty="0" err="1">
                <a:solidFill>
                  <a:srgbClr val="555555"/>
                </a:solidFill>
              </a:rPr>
              <a:t>DbaDbOrphanUser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Repair-</a:t>
            </a:r>
            <a:r>
              <a:rPr lang="en-GB" sz="2800" dirty="0" err="1">
                <a:solidFill>
                  <a:srgbClr val="555555"/>
                </a:solidFill>
              </a:rPr>
              <a:t>DbaInstanceName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Reset-</a:t>
            </a:r>
            <a:r>
              <a:rPr lang="en-GB" sz="2800" dirty="0" err="1">
                <a:solidFill>
                  <a:srgbClr val="555555"/>
                </a:solidFill>
              </a:rPr>
              <a:t>DbaAdmin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Reset-</a:t>
            </a:r>
            <a:r>
              <a:rPr lang="en-GB" sz="2800" dirty="0" err="1">
                <a:solidFill>
                  <a:srgbClr val="555555"/>
                </a:solidFill>
              </a:rPr>
              <a:t>DbatoolsConfig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Resolve-</a:t>
            </a:r>
            <a:r>
              <a:rPr lang="en-GB" sz="2800" dirty="0" err="1">
                <a:solidFill>
                  <a:srgbClr val="555555"/>
                </a:solidFill>
              </a:rPr>
              <a:t>DbaNetworkName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Resolve-</a:t>
            </a:r>
            <a:r>
              <a:rPr lang="en-GB" sz="2800" dirty="0" err="1">
                <a:solidFill>
                  <a:srgbClr val="555555"/>
                </a:solidFill>
              </a:rPr>
              <a:t>DbaPath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Restart-</a:t>
            </a:r>
            <a:r>
              <a:rPr lang="en-GB" sz="2800" dirty="0" err="1">
                <a:solidFill>
                  <a:srgbClr val="555555"/>
                </a:solidFill>
              </a:rPr>
              <a:t>DbaService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Restore-</a:t>
            </a:r>
            <a:r>
              <a:rPr lang="en-GB" sz="2800" dirty="0" err="1">
                <a:solidFill>
                  <a:srgbClr val="555555"/>
                </a:solidFill>
              </a:rPr>
              <a:t>DbaDatabase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Restore-</a:t>
            </a:r>
            <a:r>
              <a:rPr lang="en-GB" sz="2800" dirty="0" err="1">
                <a:solidFill>
                  <a:srgbClr val="555555"/>
                </a:solidFill>
              </a:rPr>
              <a:t>DbaDbCertificate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Restore-</a:t>
            </a:r>
            <a:r>
              <a:rPr lang="en-GB" sz="2800" dirty="0" err="1">
                <a:solidFill>
                  <a:srgbClr val="555555"/>
                </a:solidFill>
              </a:rPr>
              <a:t>DbaDbSnapshot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Resume-</a:t>
            </a:r>
            <a:r>
              <a:rPr lang="en-GB" sz="2800" dirty="0" err="1">
                <a:solidFill>
                  <a:srgbClr val="555555"/>
                </a:solidFill>
              </a:rPr>
              <a:t>DbaAgDbDataMovement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Revoke-</a:t>
            </a:r>
            <a:r>
              <a:rPr lang="en-GB" sz="2800" dirty="0" err="1">
                <a:solidFill>
                  <a:srgbClr val="555555"/>
                </a:solidFill>
              </a:rPr>
              <a:t>DbaAgPermission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Save-</a:t>
            </a:r>
            <a:r>
              <a:rPr lang="en-GB" sz="2800" dirty="0" err="1">
                <a:solidFill>
                  <a:srgbClr val="555555"/>
                </a:solidFill>
              </a:rPr>
              <a:t>DbaDiagnosticQueryScript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Save-</a:t>
            </a:r>
            <a:r>
              <a:rPr lang="en-GB" sz="2800" dirty="0" err="1">
                <a:solidFill>
                  <a:srgbClr val="555555"/>
                </a:solidFill>
              </a:rPr>
              <a:t>DbaKbUpdate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Select-</a:t>
            </a:r>
            <a:r>
              <a:rPr lang="en-GB" sz="2800" dirty="0" err="1">
                <a:solidFill>
                  <a:srgbClr val="555555"/>
                </a:solidFill>
              </a:rPr>
              <a:t>DbaBackupInformation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DbaAgentAlert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DbaAgentJob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DbaAgentJobCategory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DbaAgentJobOutputFile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DbaAgentJobOwner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DbaAgentJobStep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DbaAgentSchedule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DbaAgentServer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DbaAgListener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DbaAgReplica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DbaAvailabilityGroup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DbaCmConnection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DbaDbCompatibility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DbaDbCompression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DbaDbIdentity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DbaDbMirror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DbaDbOwner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DbaDbQueryStoreOption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DbaDbRecoveryModel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DbaDbState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DbaEndpoint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DbaErrorLogConfig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DbaExtendedProtection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DbaLogin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DbaMaxDop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DbaMaxMemory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DbaNetworkCertificate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DbaPowerPlan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DbaPrivilege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DbaSpConfigure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DbaSpn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DbaStartupParameter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DbaTcpPort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DbaTempDbConfig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Set-</a:t>
            </a:r>
            <a:r>
              <a:rPr lang="en-GB" sz="2800" dirty="0" err="1">
                <a:solidFill>
                  <a:srgbClr val="555555"/>
                </a:solidFill>
              </a:rPr>
              <a:t>DbatoolsPath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Show-</a:t>
            </a:r>
            <a:r>
              <a:rPr lang="en-GB" sz="2800" dirty="0" err="1">
                <a:solidFill>
                  <a:srgbClr val="555555"/>
                </a:solidFill>
              </a:rPr>
              <a:t>DbaDbList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Show-</a:t>
            </a:r>
            <a:r>
              <a:rPr lang="en-GB" sz="2800" dirty="0" err="1">
                <a:solidFill>
                  <a:srgbClr val="555555"/>
                </a:solidFill>
              </a:rPr>
              <a:t>DbaInstanceFileSystem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Start-</a:t>
            </a:r>
            <a:r>
              <a:rPr lang="en-GB" sz="2800" dirty="0" err="1">
                <a:solidFill>
                  <a:srgbClr val="555555"/>
                </a:solidFill>
              </a:rPr>
              <a:t>DbaAgentJob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Start-</a:t>
            </a:r>
            <a:r>
              <a:rPr lang="en-GB" sz="2800" dirty="0" err="1">
                <a:solidFill>
                  <a:srgbClr val="555555"/>
                </a:solidFill>
              </a:rPr>
              <a:t>DbaEndpoint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Start-</a:t>
            </a:r>
            <a:r>
              <a:rPr lang="en-GB" sz="2800" dirty="0" err="1">
                <a:solidFill>
                  <a:srgbClr val="555555"/>
                </a:solidFill>
              </a:rPr>
              <a:t>DbaMigration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Start-</a:t>
            </a:r>
            <a:r>
              <a:rPr lang="en-GB" sz="2800" dirty="0" err="1">
                <a:solidFill>
                  <a:srgbClr val="555555"/>
                </a:solidFill>
              </a:rPr>
              <a:t>DbaPfDataCollectorSet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Start-</a:t>
            </a:r>
            <a:r>
              <a:rPr lang="en-GB" sz="2800" dirty="0" err="1">
                <a:solidFill>
                  <a:srgbClr val="555555"/>
                </a:solidFill>
              </a:rPr>
              <a:t>DbaService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Start-</a:t>
            </a:r>
            <a:r>
              <a:rPr lang="en-GB" sz="2800" dirty="0" err="1">
                <a:solidFill>
                  <a:srgbClr val="555555"/>
                </a:solidFill>
              </a:rPr>
              <a:t>DbaTrace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Start-</a:t>
            </a:r>
            <a:r>
              <a:rPr lang="en-GB" sz="2800" dirty="0" err="1">
                <a:solidFill>
                  <a:srgbClr val="555555"/>
                </a:solidFill>
              </a:rPr>
              <a:t>DbaXESession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Start-</a:t>
            </a:r>
            <a:r>
              <a:rPr lang="en-GB" sz="2800" dirty="0" err="1">
                <a:solidFill>
                  <a:srgbClr val="555555"/>
                </a:solidFill>
              </a:rPr>
              <a:t>DbaXESmartTarget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Stop-</a:t>
            </a:r>
            <a:r>
              <a:rPr lang="en-GB" sz="2800" dirty="0" err="1">
                <a:solidFill>
                  <a:srgbClr val="555555"/>
                </a:solidFill>
              </a:rPr>
              <a:t>DbaAgentJob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Stop-</a:t>
            </a:r>
            <a:r>
              <a:rPr lang="en-GB" sz="2800" dirty="0" err="1">
                <a:solidFill>
                  <a:srgbClr val="555555"/>
                </a:solidFill>
              </a:rPr>
              <a:t>DbaEndpoint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Stop-</a:t>
            </a:r>
            <a:r>
              <a:rPr lang="en-GB" sz="2800" dirty="0" err="1">
                <a:solidFill>
                  <a:srgbClr val="555555"/>
                </a:solidFill>
              </a:rPr>
              <a:t>DbaPfDataCollectorSet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Stop-</a:t>
            </a:r>
            <a:r>
              <a:rPr lang="en-GB" sz="2800" dirty="0" err="1">
                <a:solidFill>
                  <a:srgbClr val="555555"/>
                </a:solidFill>
              </a:rPr>
              <a:t>DbaProcess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Stop-</a:t>
            </a:r>
            <a:r>
              <a:rPr lang="en-GB" sz="2800" dirty="0" err="1">
                <a:solidFill>
                  <a:srgbClr val="555555"/>
                </a:solidFill>
              </a:rPr>
              <a:t>DbaService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Stop-</a:t>
            </a:r>
            <a:r>
              <a:rPr lang="en-GB" sz="2800" dirty="0" err="1">
                <a:solidFill>
                  <a:srgbClr val="555555"/>
                </a:solidFill>
              </a:rPr>
              <a:t>DbaTrace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Stop-</a:t>
            </a:r>
            <a:r>
              <a:rPr lang="en-GB" sz="2800" dirty="0" err="1">
                <a:solidFill>
                  <a:srgbClr val="555555"/>
                </a:solidFill>
              </a:rPr>
              <a:t>DbaXESession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Stop-</a:t>
            </a:r>
            <a:r>
              <a:rPr lang="en-GB" sz="2800" dirty="0" err="1">
                <a:solidFill>
                  <a:srgbClr val="555555"/>
                </a:solidFill>
              </a:rPr>
              <a:t>DbaXESmartTarget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Suspend-</a:t>
            </a:r>
            <a:r>
              <a:rPr lang="en-GB" sz="2800" dirty="0" err="1">
                <a:solidFill>
                  <a:srgbClr val="555555"/>
                </a:solidFill>
              </a:rPr>
              <a:t>DbaAgDbDataMovement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Sync-</a:t>
            </a:r>
            <a:r>
              <a:rPr lang="en-GB" sz="2800" dirty="0" err="1">
                <a:solidFill>
                  <a:srgbClr val="555555"/>
                </a:solidFill>
              </a:rPr>
              <a:t>DbaAvailabilityGroup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Sync-</a:t>
            </a:r>
            <a:r>
              <a:rPr lang="en-GB" sz="2800" dirty="0" err="1">
                <a:solidFill>
                  <a:srgbClr val="555555"/>
                </a:solidFill>
              </a:rPr>
              <a:t>DbaLoginPermission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DbaAgentJobOwner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DbaBackupInformation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DbaBuild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DbaCmConnection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DbaConnection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DbaConnectionAuthScheme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DbaDbCollation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DbaDbCompatibility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DbaDbCompression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DbaDbDataGeneratorConfig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DbaDbDataMaskingConfig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DbaDbLogShipStatus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DbaDbOwner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DbaDbRecoveryModel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DbaDeprecatedFeature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DbaDiskAlignment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DbaDiskAllocation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DbaDiskSpeed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DbaEndpoint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DbaIdentityUsage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DbaInstanceName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DbaLastBackup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DbaLinkedServerConnection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DbaLoginPassword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DbaManagementObject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DbaMaxDop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DbaMaxMemory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DbaMigrationConstraint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DbaNetworkLatency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DbaOptimizeForAdHoc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DbaPath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DbaPowerPlan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DbaSpn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DbaTempDbConfig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Test-</a:t>
            </a:r>
            <a:r>
              <a:rPr lang="en-GB" sz="2800" dirty="0" err="1">
                <a:solidFill>
                  <a:srgbClr val="555555"/>
                </a:solidFill>
              </a:rPr>
              <a:t>DbaWindowsLogin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Uninstall-</a:t>
            </a:r>
            <a:r>
              <a:rPr lang="en-GB" sz="2800" dirty="0" err="1">
                <a:solidFill>
                  <a:srgbClr val="555555"/>
                </a:solidFill>
              </a:rPr>
              <a:t>DbaSqlWatch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Uninstall-</a:t>
            </a:r>
            <a:r>
              <a:rPr lang="en-GB" sz="2800" dirty="0" err="1">
                <a:solidFill>
                  <a:srgbClr val="555555"/>
                </a:solidFill>
              </a:rPr>
              <a:t>DbatoolsWatchUpdate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Unregister-</a:t>
            </a:r>
            <a:r>
              <a:rPr lang="en-GB" sz="2800" dirty="0" err="1">
                <a:solidFill>
                  <a:srgbClr val="555555"/>
                </a:solidFill>
              </a:rPr>
              <a:t>DbatoolsConfig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Update-</a:t>
            </a:r>
            <a:r>
              <a:rPr lang="en-GB" sz="2800" dirty="0" err="1">
                <a:solidFill>
                  <a:srgbClr val="555555"/>
                </a:solidFill>
              </a:rPr>
              <a:t>DbaInstance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Update-</a:t>
            </a:r>
            <a:r>
              <a:rPr lang="en-GB" sz="2800" dirty="0" err="1">
                <a:solidFill>
                  <a:srgbClr val="555555"/>
                </a:solidFill>
              </a:rPr>
              <a:t>DbaServiceAccount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Update-Dbatools</a:t>
            </a: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Watch-</a:t>
            </a:r>
            <a:r>
              <a:rPr lang="en-GB" sz="2800" dirty="0" err="1">
                <a:solidFill>
                  <a:srgbClr val="555555"/>
                </a:solidFill>
              </a:rPr>
              <a:t>DbaDbLogin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Watch-</a:t>
            </a:r>
            <a:r>
              <a:rPr lang="en-GB" sz="2800" dirty="0" err="1">
                <a:solidFill>
                  <a:srgbClr val="555555"/>
                </a:solidFill>
              </a:rPr>
              <a:t>DbatoolsUpdate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Watch-</a:t>
            </a:r>
            <a:r>
              <a:rPr lang="en-GB" sz="2800" dirty="0" err="1">
                <a:solidFill>
                  <a:srgbClr val="555555"/>
                </a:solidFill>
              </a:rPr>
              <a:t>DbaXESession</a:t>
            </a:r>
            <a:endParaRPr lang="en-GB" sz="2800" dirty="0">
              <a:solidFill>
                <a:srgbClr val="555555"/>
              </a:solidFill>
            </a:endParaRPr>
          </a:p>
          <a:p>
            <a:pPr algn="l"/>
            <a:r>
              <a:rPr lang="en-GB" sz="2800" dirty="0">
                <a:solidFill>
                  <a:srgbClr val="555555"/>
                </a:solidFill>
              </a:rPr>
              <a:t>Write-</a:t>
            </a:r>
            <a:r>
              <a:rPr lang="en-GB" sz="2800" dirty="0" err="1">
                <a:solidFill>
                  <a:srgbClr val="555555"/>
                </a:solidFill>
              </a:rPr>
              <a:t>DbaDbTableData</a:t>
            </a:r>
            <a:endParaRPr lang="en-GB" sz="2800" dirty="0">
              <a:solidFill>
                <a:srgbClr val="55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6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0" fill="hold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0" fill="hold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0" fill="hold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0" fill="hold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0" fill="hold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0" fill="hold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0" fill="hold"/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0" fill="hold"/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0" fill="hold"/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0" fill="hold"/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0" fill="hold"/>
                                        <p:tgtEl>
                                          <p:spTgt spid="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0" fill="hold"/>
                                        <p:tgtEl>
                                          <p:spTgt spid="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0" fill="hold"/>
                                        <p:tgtEl>
                                          <p:spTgt spid="6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0" fill="hold"/>
                                        <p:tgtEl>
                                          <p:spTgt spid="6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0" fill="hold"/>
                                        <p:tgtEl>
                                          <p:spTgt spid="6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0" fill="hold"/>
                                        <p:tgtEl>
                                          <p:spTgt spid="6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0" fill="hold"/>
                                        <p:tgtEl>
                                          <p:spTgt spid="6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0" fill="hold"/>
                                        <p:tgtEl>
                                          <p:spTgt spid="6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0" fill="hold"/>
                                        <p:tgtEl>
                                          <p:spTgt spid="6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0" fill="hold"/>
                                        <p:tgtEl>
                                          <p:spTgt spid="6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0" fill="hold"/>
                                        <p:tgtEl>
                                          <p:spTgt spid="6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0" fill="hold"/>
                                        <p:tgtEl>
                                          <p:spTgt spid="6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0" fill="hold"/>
                                        <p:tgtEl>
                                          <p:spTgt spid="6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0" fill="hold"/>
                                        <p:tgtEl>
                                          <p:spTgt spid="6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0" fill="hold"/>
                                        <p:tgtEl>
                                          <p:spTgt spid="6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0" fill="hold"/>
                                        <p:tgtEl>
                                          <p:spTgt spid="6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0" fill="hold"/>
                                        <p:tgtEl>
                                          <p:spTgt spid="6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0" fill="hold"/>
                                        <p:tgtEl>
                                          <p:spTgt spid="6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0" fill="hold"/>
                                        <p:tgtEl>
                                          <p:spTgt spid="6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0" fill="hold"/>
                                        <p:tgtEl>
                                          <p:spTgt spid="6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0" fill="hold"/>
                                        <p:tgtEl>
                                          <p:spTgt spid="6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0" fill="hold"/>
                                        <p:tgtEl>
                                          <p:spTgt spid="6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0" fill="hold"/>
                                        <p:tgtEl>
                                          <p:spTgt spid="6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0" fill="hold"/>
                                        <p:tgtEl>
                                          <p:spTgt spid="6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0" fill="hold"/>
                                        <p:tgtEl>
                                          <p:spTgt spid="6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0" fill="hold"/>
                                        <p:tgtEl>
                                          <p:spTgt spid="6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0" fill="hold"/>
                                        <p:tgtEl>
                                          <p:spTgt spid="6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0" fill="hold"/>
                                        <p:tgtEl>
                                          <p:spTgt spid="6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0" fill="hold"/>
                                        <p:tgtEl>
                                          <p:spTgt spid="6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0" fill="hold"/>
                                        <p:tgtEl>
                                          <p:spTgt spid="6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0" fill="hold"/>
                                        <p:tgtEl>
                                          <p:spTgt spid="6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0" fill="hold"/>
                                        <p:tgtEl>
                                          <p:spTgt spid="6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0" fill="hold"/>
                                        <p:tgtEl>
                                          <p:spTgt spid="6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0" fill="hold"/>
                                        <p:tgtEl>
                                          <p:spTgt spid="6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0" fill="hold"/>
                                        <p:tgtEl>
                                          <p:spTgt spid="6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0" fill="hold"/>
                                        <p:tgtEl>
                                          <p:spTgt spid="6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0" fill="hold"/>
                                        <p:tgtEl>
                                          <p:spTgt spid="6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0" fill="hold"/>
                                        <p:tgtEl>
                                          <p:spTgt spid="6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0" fill="hold"/>
                                        <p:tgtEl>
                                          <p:spTgt spid="6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0" fill="hold"/>
                                        <p:tgtEl>
                                          <p:spTgt spid="6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0" fill="hold"/>
                                        <p:tgtEl>
                                          <p:spTgt spid="6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0" fill="hold"/>
                                        <p:tgtEl>
                                          <p:spTgt spid="6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0" fill="hold"/>
                                        <p:tgtEl>
                                          <p:spTgt spid="6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0" fill="hold"/>
                                        <p:tgtEl>
                                          <p:spTgt spid="6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0" fill="hold"/>
                                        <p:tgtEl>
                                          <p:spTgt spid="6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0" fill="hold"/>
                                        <p:tgtEl>
                                          <p:spTgt spid="6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0" fill="hold"/>
                                        <p:tgtEl>
                                          <p:spTgt spid="6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0" fill="hold"/>
                                        <p:tgtEl>
                                          <p:spTgt spid="6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0" fill="hold"/>
                                        <p:tgtEl>
                                          <p:spTgt spid="6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0" fill="hold"/>
                                        <p:tgtEl>
                                          <p:spTgt spid="6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0" fill="hold"/>
                                        <p:tgtEl>
                                          <p:spTgt spid="6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0" fill="hold"/>
                                        <p:tgtEl>
                                          <p:spTgt spid="6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0" fill="hold"/>
                                        <p:tgtEl>
                                          <p:spTgt spid="6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0" fill="hold"/>
                                        <p:tgtEl>
                                          <p:spTgt spid="6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0" fill="hold"/>
                                        <p:tgtEl>
                                          <p:spTgt spid="6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0" fill="hold"/>
                                        <p:tgtEl>
                                          <p:spTgt spid="6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0" fill="hold"/>
                                        <p:tgtEl>
                                          <p:spTgt spid="6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0" fill="hold"/>
                                        <p:tgtEl>
                                          <p:spTgt spid="6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0" fill="hold"/>
                                        <p:tgtEl>
                                          <p:spTgt spid="6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0" fill="hold"/>
                                        <p:tgtEl>
                                          <p:spTgt spid="6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0" fill="hold"/>
                                        <p:tgtEl>
                                          <p:spTgt spid="6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0" fill="hold"/>
                                        <p:tgtEl>
                                          <p:spTgt spid="6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0" fill="hold"/>
                                        <p:tgtEl>
                                          <p:spTgt spid="6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0" fill="hold"/>
                                        <p:tgtEl>
                                          <p:spTgt spid="6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0" fill="hold"/>
                                        <p:tgtEl>
                                          <p:spTgt spid="6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0" fill="hold"/>
                                        <p:tgtEl>
                                          <p:spTgt spid="6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0" fill="hold"/>
                                        <p:tgtEl>
                                          <p:spTgt spid="6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0" fill="hold"/>
                                        <p:tgtEl>
                                          <p:spTgt spid="6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0" fill="hold"/>
                                        <p:tgtEl>
                                          <p:spTgt spid="6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0" fill="hold"/>
                                        <p:tgtEl>
                                          <p:spTgt spid="6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0" fill="hold"/>
                                        <p:tgtEl>
                                          <p:spTgt spid="6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0" fill="hold"/>
                                        <p:tgtEl>
                                          <p:spTgt spid="6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0" fill="hold"/>
                                        <p:tgtEl>
                                          <p:spTgt spid="6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0" fill="hold"/>
                                        <p:tgtEl>
                                          <p:spTgt spid="6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0" fill="hold"/>
                                        <p:tgtEl>
                                          <p:spTgt spid="6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0" fill="hold"/>
                                        <p:tgtEl>
                                          <p:spTgt spid="6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0" fill="hold"/>
                                        <p:tgtEl>
                                          <p:spTgt spid="6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0" fill="hold"/>
                                        <p:tgtEl>
                                          <p:spTgt spid="6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0" fill="hold"/>
                                        <p:tgtEl>
                                          <p:spTgt spid="6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0" fill="hold"/>
                                        <p:tgtEl>
                                          <p:spTgt spid="6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0" fill="hold"/>
                                        <p:tgtEl>
                                          <p:spTgt spid="6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0" fill="hold"/>
                                        <p:tgtEl>
                                          <p:spTgt spid="6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0" fill="hold"/>
                                        <p:tgtEl>
                                          <p:spTgt spid="6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0" fill="hold"/>
                                        <p:tgtEl>
                                          <p:spTgt spid="6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0" fill="hold"/>
                                        <p:tgtEl>
                                          <p:spTgt spid="6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0" fill="hold"/>
                                        <p:tgtEl>
                                          <p:spTgt spid="6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5000" fill="hold"/>
                                        <p:tgtEl>
                                          <p:spTgt spid="6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0" fill="hold"/>
                                        <p:tgtEl>
                                          <p:spTgt spid="6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0" fill="hold"/>
                                        <p:tgtEl>
                                          <p:spTgt spid="6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0" fill="hold"/>
                                        <p:tgtEl>
                                          <p:spTgt spid="6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0" fill="hold"/>
                                        <p:tgtEl>
                                          <p:spTgt spid="6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0" fill="hold"/>
                                        <p:tgtEl>
                                          <p:spTgt spid="6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0" fill="hold"/>
                                        <p:tgtEl>
                                          <p:spTgt spid="6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0" fill="hold"/>
                                        <p:tgtEl>
                                          <p:spTgt spid="6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0" fill="hold"/>
                                        <p:tgtEl>
                                          <p:spTgt spid="6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0" fill="hold"/>
                                        <p:tgtEl>
                                          <p:spTgt spid="6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0" fill="hold"/>
                                        <p:tgtEl>
                                          <p:spTgt spid="6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0" fill="hold"/>
                                        <p:tgtEl>
                                          <p:spTgt spid="6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0" fill="hold"/>
                                        <p:tgtEl>
                                          <p:spTgt spid="6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0" fill="hold"/>
                                        <p:tgtEl>
                                          <p:spTgt spid="6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0" fill="hold"/>
                                        <p:tgtEl>
                                          <p:spTgt spid="6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0" fill="hold"/>
                                        <p:tgtEl>
                                          <p:spTgt spid="6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0" fill="hold"/>
                                        <p:tgtEl>
                                          <p:spTgt spid="6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0" fill="hold"/>
                                        <p:tgtEl>
                                          <p:spTgt spid="6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0" fill="hold"/>
                                        <p:tgtEl>
                                          <p:spTgt spid="6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0" fill="hold"/>
                                        <p:tgtEl>
                                          <p:spTgt spid="6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0" fill="hold"/>
                                        <p:tgtEl>
                                          <p:spTgt spid="6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0" fill="hold"/>
                                        <p:tgtEl>
                                          <p:spTgt spid="6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0" fill="hold"/>
                                        <p:tgtEl>
                                          <p:spTgt spid="6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0" fill="hold"/>
                                        <p:tgtEl>
                                          <p:spTgt spid="6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0" fill="hold"/>
                                        <p:tgtEl>
                                          <p:spTgt spid="6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0" fill="hold"/>
                                        <p:tgtEl>
                                          <p:spTgt spid="6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0" fill="hold"/>
                                        <p:tgtEl>
                                          <p:spTgt spid="6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0" fill="hold"/>
                                        <p:tgtEl>
                                          <p:spTgt spid="6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0" fill="hold"/>
                                        <p:tgtEl>
                                          <p:spTgt spid="6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0" fill="hold"/>
                                        <p:tgtEl>
                                          <p:spTgt spid="6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5000" fill="hold"/>
                                        <p:tgtEl>
                                          <p:spTgt spid="6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5000" fill="hold"/>
                                        <p:tgtEl>
                                          <p:spTgt spid="6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0" fill="hold"/>
                                        <p:tgtEl>
                                          <p:spTgt spid="6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0" fill="hold"/>
                                        <p:tgtEl>
                                          <p:spTgt spid="6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0" fill="hold"/>
                                        <p:tgtEl>
                                          <p:spTgt spid="6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0" fill="hold"/>
                                        <p:tgtEl>
                                          <p:spTgt spid="6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0" fill="hold"/>
                                        <p:tgtEl>
                                          <p:spTgt spid="6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0" fill="hold"/>
                                        <p:tgtEl>
                                          <p:spTgt spid="6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0" fill="hold"/>
                                        <p:tgtEl>
                                          <p:spTgt spid="6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0" fill="hold"/>
                                        <p:tgtEl>
                                          <p:spTgt spid="6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0" fill="hold"/>
                                        <p:tgtEl>
                                          <p:spTgt spid="6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0" fill="hold"/>
                                        <p:tgtEl>
                                          <p:spTgt spid="6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0" fill="hold"/>
                                        <p:tgtEl>
                                          <p:spTgt spid="6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0" fill="hold"/>
                                        <p:tgtEl>
                                          <p:spTgt spid="6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0" fill="hold"/>
                                        <p:tgtEl>
                                          <p:spTgt spid="6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0" fill="hold"/>
                                        <p:tgtEl>
                                          <p:spTgt spid="6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0" fill="hold"/>
                                        <p:tgtEl>
                                          <p:spTgt spid="6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0" fill="hold"/>
                                        <p:tgtEl>
                                          <p:spTgt spid="6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0" fill="hold"/>
                                        <p:tgtEl>
                                          <p:spTgt spid="6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0" fill="hold"/>
                                        <p:tgtEl>
                                          <p:spTgt spid="6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0" fill="hold"/>
                                        <p:tgtEl>
                                          <p:spTgt spid="6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0" fill="hold"/>
                                        <p:tgtEl>
                                          <p:spTgt spid="6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0" fill="hold"/>
                                        <p:tgtEl>
                                          <p:spTgt spid="6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0" fill="hold"/>
                                        <p:tgtEl>
                                          <p:spTgt spid="6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000" fill="hold"/>
                                        <p:tgtEl>
                                          <p:spTgt spid="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0" fill="hold"/>
                                        <p:tgtEl>
                                          <p:spTgt spid="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0" fill="hold"/>
                                        <p:tgtEl>
                                          <p:spTgt spid="6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0" fill="hold"/>
                                        <p:tgtEl>
                                          <p:spTgt spid="6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0" fill="hold"/>
                                        <p:tgtEl>
                                          <p:spTgt spid="6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0" fill="hold"/>
                                        <p:tgtEl>
                                          <p:spTgt spid="6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0" fill="hold"/>
                                        <p:tgtEl>
                                          <p:spTgt spid="6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0" fill="hold"/>
                                        <p:tgtEl>
                                          <p:spTgt spid="6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0" fill="hold"/>
                                        <p:tgtEl>
                                          <p:spTgt spid="6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0" fill="hold"/>
                                        <p:tgtEl>
                                          <p:spTgt spid="6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0" fill="hold"/>
                                        <p:tgtEl>
                                          <p:spTgt spid="6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0" fill="hold"/>
                                        <p:tgtEl>
                                          <p:spTgt spid="6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5000" fill="hold"/>
                                        <p:tgtEl>
                                          <p:spTgt spid="6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5000" fill="hold"/>
                                        <p:tgtEl>
                                          <p:spTgt spid="6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0" fill="hold"/>
                                        <p:tgtEl>
                                          <p:spTgt spid="6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0" fill="hold"/>
                                        <p:tgtEl>
                                          <p:spTgt spid="6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00" fill="hold"/>
                                        <p:tgtEl>
                                          <p:spTgt spid="6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0" fill="hold"/>
                                        <p:tgtEl>
                                          <p:spTgt spid="6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5" dur="5000" fill="hold"/>
                                        <p:tgtEl>
                                          <p:spTgt spid="6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5000" fill="hold"/>
                                        <p:tgtEl>
                                          <p:spTgt spid="6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0" fill="hold"/>
                                        <p:tgtEl>
                                          <p:spTgt spid="6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0" fill="hold"/>
                                        <p:tgtEl>
                                          <p:spTgt spid="6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0" fill="hold"/>
                                        <p:tgtEl>
                                          <p:spTgt spid="6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0" fill="hold"/>
                                        <p:tgtEl>
                                          <p:spTgt spid="6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0" fill="hold"/>
                                        <p:tgtEl>
                                          <p:spTgt spid="6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0" fill="hold"/>
                                        <p:tgtEl>
                                          <p:spTgt spid="6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0" fill="hold"/>
                                        <p:tgtEl>
                                          <p:spTgt spid="6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0" fill="hold"/>
                                        <p:tgtEl>
                                          <p:spTgt spid="6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00" fill="hold"/>
                                        <p:tgtEl>
                                          <p:spTgt spid="6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0" fill="hold"/>
                                        <p:tgtEl>
                                          <p:spTgt spid="6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5000" fill="hold"/>
                                        <p:tgtEl>
                                          <p:spTgt spid="6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5000" fill="hold"/>
                                        <p:tgtEl>
                                          <p:spTgt spid="6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0" fill="hold"/>
                                        <p:tgtEl>
                                          <p:spTgt spid="6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0" fill="hold"/>
                                        <p:tgtEl>
                                          <p:spTgt spid="6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00" fill="hold"/>
                                        <p:tgtEl>
                                          <p:spTgt spid="6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0" fill="hold"/>
                                        <p:tgtEl>
                                          <p:spTgt spid="6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0" fill="hold"/>
                                        <p:tgtEl>
                                          <p:spTgt spid="6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0" fill="hold"/>
                                        <p:tgtEl>
                                          <p:spTgt spid="6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0" fill="hold"/>
                                        <p:tgtEl>
                                          <p:spTgt spid="6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0" fill="hold"/>
                                        <p:tgtEl>
                                          <p:spTgt spid="6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00" fill="hold"/>
                                        <p:tgtEl>
                                          <p:spTgt spid="6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0" fill="hold"/>
                                        <p:tgtEl>
                                          <p:spTgt spid="6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000" fill="hold"/>
                                        <p:tgtEl>
                                          <p:spTgt spid="6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000" fill="hold"/>
                                        <p:tgtEl>
                                          <p:spTgt spid="6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0" fill="hold"/>
                                        <p:tgtEl>
                                          <p:spTgt spid="6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0" fill="hold"/>
                                        <p:tgtEl>
                                          <p:spTgt spid="6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00" fill="hold"/>
                                        <p:tgtEl>
                                          <p:spTgt spid="6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0" fill="hold"/>
                                        <p:tgtEl>
                                          <p:spTgt spid="6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5" dur="5000" fill="hold"/>
                                        <p:tgtEl>
                                          <p:spTgt spid="6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0" fill="hold"/>
                                        <p:tgtEl>
                                          <p:spTgt spid="6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0" fill="hold"/>
                                        <p:tgtEl>
                                          <p:spTgt spid="6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0" fill="hold"/>
                                        <p:tgtEl>
                                          <p:spTgt spid="6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00" fill="hold"/>
                                        <p:tgtEl>
                                          <p:spTgt spid="6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0" fill="hold"/>
                                        <p:tgtEl>
                                          <p:spTgt spid="6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5000" fill="hold"/>
                                        <p:tgtEl>
                                          <p:spTgt spid="6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0" fill="hold"/>
                                        <p:tgtEl>
                                          <p:spTgt spid="6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0" fill="hold"/>
                                        <p:tgtEl>
                                          <p:spTgt spid="6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0" fill="hold"/>
                                        <p:tgtEl>
                                          <p:spTgt spid="6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5000" fill="hold"/>
                                        <p:tgtEl>
                                          <p:spTgt spid="6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0" fill="hold"/>
                                        <p:tgtEl>
                                          <p:spTgt spid="6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5000" fill="hold"/>
                                        <p:tgtEl>
                                          <p:spTgt spid="6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5000" fill="hold"/>
                                        <p:tgtEl>
                                          <p:spTgt spid="6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5000" fill="hold"/>
                                        <p:tgtEl>
                                          <p:spTgt spid="6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0" fill="hold"/>
                                        <p:tgtEl>
                                          <p:spTgt spid="6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0" fill="hold"/>
                                        <p:tgtEl>
                                          <p:spTgt spid="6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0" fill="hold"/>
                                        <p:tgtEl>
                                          <p:spTgt spid="6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1" dur="5000" fill="hold"/>
                                        <p:tgtEl>
                                          <p:spTgt spid="6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5000" fill="hold"/>
                                        <p:tgtEl>
                                          <p:spTgt spid="6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0" fill="hold"/>
                                        <p:tgtEl>
                                          <p:spTgt spid="6">
                                            <p:txEl>
                                              <p:pRg st="13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0" fill="hold"/>
                                        <p:tgtEl>
                                          <p:spTgt spid="6">
                                            <p:txEl>
                                              <p:pRg st="13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00" fill="hold"/>
                                        <p:tgtEl>
                                          <p:spTgt spid="6">
                                            <p:txEl>
                                              <p:pRg st="13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0" fill="hold"/>
                                        <p:tgtEl>
                                          <p:spTgt spid="6">
                                            <p:txEl>
                                              <p:pRg st="13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3" dur="5000" fill="hold"/>
                                        <p:tgtEl>
                                          <p:spTgt spid="6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5000" fill="hold"/>
                                        <p:tgtEl>
                                          <p:spTgt spid="6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0" fill="hold"/>
                                        <p:tgtEl>
                                          <p:spTgt spid="6">
                                            <p:txEl>
                                              <p:pRg st="13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0" fill="hold"/>
                                        <p:tgtEl>
                                          <p:spTgt spid="6">
                                            <p:txEl>
                                              <p:pRg st="13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00" fill="hold"/>
                                        <p:tgtEl>
                                          <p:spTgt spid="6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0" fill="hold"/>
                                        <p:tgtEl>
                                          <p:spTgt spid="6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7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5" dur="5000" fill="hold"/>
                                        <p:tgtEl>
                                          <p:spTgt spid="6">
                                            <p:txEl>
                                              <p:pRg st="137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5000" fill="hold"/>
                                        <p:tgtEl>
                                          <p:spTgt spid="6">
                                            <p:txEl>
                                              <p:pRg st="137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5000" fill="hold"/>
                                        <p:tgtEl>
                                          <p:spTgt spid="6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0" fill="hold"/>
                                        <p:tgtEl>
                                          <p:spTgt spid="6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3" dur="5000" fill="hold"/>
                                        <p:tgtEl>
                                          <p:spTgt spid="6">
                                            <p:txEl>
                                              <p:p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0" fill="hold"/>
                                        <p:tgtEl>
                                          <p:spTgt spid="6">
                                            <p:txEl>
                                              <p:p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0" fill="hold"/>
                                        <p:tgtEl>
                                          <p:spTgt spid="6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0" fill="hold"/>
                                        <p:tgtEl>
                                          <p:spTgt spid="6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1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0" fill="hold"/>
                                        <p:tgtEl>
                                          <p:spTgt spid="6">
                                            <p:txEl>
                                              <p:pRg st="141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0" fill="hold"/>
                                        <p:tgtEl>
                                          <p:spTgt spid="6">
                                            <p:txEl>
                                              <p:pRg st="141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0" fill="hold"/>
                                        <p:tgtEl>
                                          <p:spTgt spid="6">
                                            <p:txEl>
                                              <p:pRg st="14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0" fill="hold"/>
                                        <p:tgtEl>
                                          <p:spTgt spid="6">
                                            <p:txEl>
                                              <p:pRg st="14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3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5000" fill="hold"/>
                                        <p:tgtEl>
                                          <p:spTgt spid="6">
                                            <p:txEl>
                                              <p:pRg st="143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5000" fill="hold"/>
                                        <p:tgtEl>
                                          <p:spTgt spid="6">
                                            <p:txEl>
                                              <p:pRg st="143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0" fill="hold"/>
                                        <p:tgtEl>
                                          <p:spTgt spid="6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0" fill="hold"/>
                                        <p:tgtEl>
                                          <p:spTgt spid="6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0" fill="hold"/>
                                        <p:tgtEl>
                                          <p:spTgt spid="6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0" fill="hold"/>
                                        <p:tgtEl>
                                          <p:spTgt spid="6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1" dur="5000" fill="hold"/>
                                        <p:tgtEl>
                                          <p:spTgt spid="6">
                                            <p:txEl>
                                              <p:pRg st="14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5000" fill="hold"/>
                                        <p:tgtEl>
                                          <p:spTgt spid="6">
                                            <p:txEl>
                                              <p:pRg st="14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0" fill="hold"/>
                                        <p:tgtEl>
                                          <p:spTgt spid="6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0" fill="hold"/>
                                        <p:tgtEl>
                                          <p:spTgt spid="6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5000" fill="hold"/>
                                        <p:tgtEl>
                                          <p:spTgt spid="6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5000" fill="hold"/>
                                        <p:tgtEl>
                                          <p:spTgt spid="6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5000" fill="hold"/>
                                        <p:tgtEl>
                                          <p:spTgt spid="6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5000" fill="hold"/>
                                        <p:tgtEl>
                                          <p:spTgt spid="6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0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0" fill="hold"/>
                                        <p:tgtEl>
                                          <p:spTgt spid="6">
                                            <p:txEl>
                                              <p:pRg st="150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0" fill="hold"/>
                                        <p:tgtEl>
                                          <p:spTgt spid="6">
                                            <p:txEl>
                                              <p:pRg st="150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1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1" dur="5000" fill="hold"/>
                                        <p:tgtEl>
                                          <p:spTgt spid="6">
                                            <p:txEl>
                                              <p:pRg st="151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5000" fill="hold"/>
                                        <p:tgtEl>
                                          <p:spTgt spid="6">
                                            <p:txEl>
                                              <p:pRg st="151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5" dur="5000" fill="hold"/>
                                        <p:tgtEl>
                                          <p:spTgt spid="6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5000" fill="hold"/>
                                        <p:tgtEl>
                                          <p:spTgt spid="6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5000" fill="hold"/>
                                        <p:tgtEl>
                                          <p:spTgt spid="6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000" fill="hold"/>
                                        <p:tgtEl>
                                          <p:spTgt spid="6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5000" fill="hold"/>
                                        <p:tgtEl>
                                          <p:spTgt spid="6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0" fill="hold"/>
                                        <p:tgtEl>
                                          <p:spTgt spid="6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7" dur="5000" fill="hold"/>
                                        <p:tgtEl>
                                          <p:spTgt spid="6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5000" fill="hold"/>
                                        <p:tgtEl>
                                          <p:spTgt spid="6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5000" fill="hold"/>
                                        <p:tgtEl>
                                          <p:spTgt spid="6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5000" fill="hold"/>
                                        <p:tgtEl>
                                          <p:spTgt spid="6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7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5" dur="5000" fill="hold"/>
                                        <p:tgtEl>
                                          <p:spTgt spid="6">
                                            <p:txEl>
                                              <p:pRg st="157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5000" fill="hold"/>
                                        <p:tgtEl>
                                          <p:spTgt spid="6">
                                            <p:txEl>
                                              <p:pRg st="157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8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9" dur="5000" fill="hold"/>
                                        <p:tgtEl>
                                          <p:spTgt spid="6">
                                            <p:txEl>
                                              <p:pRg st="158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5000" fill="hold"/>
                                        <p:tgtEl>
                                          <p:spTgt spid="6">
                                            <p:txEl>
                                              <p:pRg st="158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5000" fill="hold"/>
                                        <p:tgtEl>
                                          <p:spTgt spid="6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0" fill="hold"/>
                                        <p:tgtEl>
                                          <p:spTgt spid="6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5000" fill="hold"/>
                                        <p:tgtEl>
                                          <p:spTgt spid="6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5000" fill="hold"/>
                                        <p:tgtEl>
                                          <p:spTgt spid="6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000" fill="hold"/>
                                        <p:tgtEl>
                                          <p:spTgt spid="6">
                                            <p:txEl>
                                              <p:pRg st="16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000" fill="hold"/>
                                        <p:tgtEl>
                                          <p:spTgt spid="6">
                                            <p:txEl>
                                              <p:pRg st="16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2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5000" fill="hold"/>
                                        <p:tgtEl>
                                          <p:spTgt spid="6">
                                            <p:txEl>
                                              <p:pRg st="162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0" fill="hold"/>
                                        <p:tgtEl>
                                          <p:spTgt spid="6">
                                            <p:txEl>
                                              <p:pRg st="162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9" dur="5000" fill="hold"/>
                                        <p:tgtEl>
                                          <p:spTgt spid="6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5000" fill="hold"/>
                                        <p:tgtEl>
                                          <p:spTgt spid="6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3" dur="5000" fill="hold"/>
                                        <p:tgtEl>
                                          <p:spTgt spid="6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4" dur="5000" fill="hold"/>
                                        <p:tgtEl>
                                          <p:spTgt spid="6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5000" fill="hold"/>
                                        <p:tgtEl>
                                          <p:spTgt spid="6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0" fill="hold"/>
                                        <p:tgtEl>
                                          <p:spTgt spid="6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5000" fill="hold"/>
                                        <p:tgtEl>
                                          <p:spTgt spid="6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0" fill="hold"/>
                                        <p:tgtEl>
                                          <p:spTgt spid="6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7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5" dur="5000" fill="hold"/>
                                        <p:tgtEl>
                                          <p:spTgt spid="6">
                                            <p:txEl>
                                              <p:pRg st="167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000" fill="hold"/>
                                        <p:tgtEl>
                                          <p:spTgt spid="6">
                                            <p:txEl>
                                              <p:pRg st="167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5000" fill="hold"/>
                                        <p:tgtEl>
                                          <p:spTgt spid="6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5000" fill="hold"/>
                                        <p:tgtEl>
                                          <p:spTgt spid="6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3" dur="5000" fill="hold"/>
                                        <p:tgtEl>
                                          <p:spTgt spid="6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5000" fill="hold"/>
                                        <p:tgtEl>
                                          <p:spTgt spid="6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7" dur="5000" fill="hold"/>
                                        <p:tgtEl>
                                          <p:spTgt spid="6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5000" fill="hold"/>
                                        <p:tgtEl>
                                          <p:spTgt spid="6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5000" fill="hold"/>
                                        <p:tgtEl>
                                          <p:spTgt spid="6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5000" fill="hold"/>
                                        <p:tgtEl>
                                          <p:spTgt spid="6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2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5" dur="5000" fill="hold"/>
                                        <p:tgtEl>
                                          <p:spTgt spid="6">
                                            <p:txEl>
                                              <p:pRg st="172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5000" fill="hold"/>
                                        <p:tgtEl>
                                          <p:spTgt spid="6">
                                            <p:txEl>
                                              <p:pRg st="172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9" dur="5000" fill="hold"/>
                                        <p:tgtEl>
                                          <p:spTgt spid="6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5000" fill="hold"/>
                                        <p:tgtEl>
                                          <p:spTgt spid="6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5000" fill="hold"/>
                                        <p:tgtEl>
                                          <p:spTgt spid="6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5000" fill="hold"/>
                                        <p:tgtEl>
                                          <p:spTgt spid="6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5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00" fill="hold"/>
                                        <p:tgtEl>
                                          <p:spTgt spid="6">
                                            <p:txEl>
                                              <p:pRg st="175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00" fill="hold"/>
                                        <p:tgtEl>
                                          <p:spTgt spid="6">
                                            <p:txEl>
                                              <p:pRg st="175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1" dur="5000" fill="hold"/>
                                        <p:tgtEl>
                                          <p:spTgt spid="6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5000" fill="hold"/>
                                        <p:tgtEl>
                                          <p:spTgt spid="6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5" dur="5000" fill="hold"/>
                                        <p:tgtEl>
                                          <p:spTgt spid="6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5000" fill="hold"/>
                                        <p:tgtEl>
                                          <p:spTgt spid="6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9" dur="5000" fill="hold"/>
                                        <p:tgtEl>
                                          <p:spTgt spid="6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5000" fill="hold"/>
                                        <p:tgtEl>
                                          <p:spTgt spid="6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3" dur="5000" fill="hold"/>
                                        <p:tgtEl>
                                          <p:spTgt spid="6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5000" fill="hold"/>
                                        <p:tgtEl>
                                          <p:spTgt spid="6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5000" fill="hold"/>
                                        <p:tgtEl>
                                          <p:spTgt spid="6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5000" fill="hold"/>
                                        <p:tgtEl>
                                          <p:spTgt spid="6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1" dur="5000" fill="hold"/>
                                        <p:tgtEl>
                                          <p:spTgt spid="6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000" fill="hold"/>
                                        <p:tgtEl>
                                          <p:spTgt spid="6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000" fill="hold"/>
                                        <p:tgtEl>
                                          <p:spTgt spid="6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000" fill="hold"/>
                                        <p:tgtEl>
                                          <p:spTgt spid="6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9" dur="5000" fill="hold"/>
                                        <p:tgtEl>
                                          <p:spTgt spid="6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5000" fill="hold"/>
                                        <p:tgtEl>
                                          <p:spTgt spid="6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4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3" dur="5000" fill="hold"/>
                                        <p:tgtEl>
                                          <p:spTgt spid="6">
                                            <p:txEl>
                                              <p:pRg st="184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5000" fill="hold"/>
                                        <p:tgtEl>
                                          <p:spTgt spid="6">
                                            <p:txEl>
                                              <p:pRg st="184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5000" fill="hold"/>
                                        <p:tgtEl>
                                          <p:spTgt spid="6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5000" fill="hold"/>
                                        <p:tgtEl>
                                          <p:spTgt spid="6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6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1" dur="5000" fill="hold"/>
                                        <p:tgtEl>
                                          <p:spTgt spid="6">
                                            <p:txEl>
                                              <p:pRg st="186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5000" fill="hold"/>
                                        <p:tgtEl>
                                          <p:spTgt spid="6">
                                            <p:txEl>
                                              <p:pRg st="186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5" dur="5000" fill="hold"/>
                                        <p:tgtEl>
                                          <p:spTgt spid="6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0" fill="hold"/>
                                        <p:tgtEl>
                                          <p:spTgt spid="6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9" dur="5000" fill="hold"/>
                                        <p:tgtEl>
                                          <p:spTgt spid="6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5000" fill="hold"/>
                                        <p:tgtEl>
                                          <p:spTgt spid="6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5000" fill="hold"/>
                                        <p:tgtEl>
                                          <p:spTgt spid="6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5000" fill="hold"/>
                                        <p:tgtEl>
                                          <p:spTgt spid="6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7" dur="5000" fill="hold"/>
                                        <p:tgtEl>
                                          <p:spTgt spid="6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0" fill="hold"/>
                                        <p:tgtEl>
                                          <p:spTgt spid="6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1" dur="5000" fill="hold"/>
                                        <p:tgtEl>
                                          <p:spTgt spid="6">
                                            <p:txEl>
                                              <p:pRg st="19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2" dur="5000" fill="hold"/>
                                        <p:tgtEl>
                                          <p:spTgt spid="6">
                                            <p:txEl>
                                              <p:pRg st="19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5" dur="5000" fill="hold"/>
                                        <p:tgtEl>
                                          <p:spTgt spid="6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0" fill="hold"/>
                                        <p:tgtEl>
                                          <p:spTgt spid="6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9" dur="5000" fill="hold"/>
                                        <p:tgtEl>
                                          <p:spTgt spid="6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5000" fill="hold"/>
                                        <p:tgtEl>
                                          <p:spTgt spid="6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3" dur="5000" fill="hold"/>
                                        <p:tgtEl>
                                          <p:spTgt spid="6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5000" fill="hold"/>
                                        <p:tgtEl>
                                          <p:spTgt spid="6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0" fill="hold"/>
                                        <p:tgtEl>
                                          <p:spTgt spid="6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0" fill="hold"/>
                                        <p:tgtEl>
                                          <p:spTgt spid="6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000" fill="hold"/>
                                        <p:tgtEl>
                                          <p:spTgt spid="6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000" fill="hold"/>
                                        <p:tgtEl>
                                          <p:spTgt spid="6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5" dur="5000" fill="hold"/>
                                        <p:tgtEl>
                                          <p:spTgt spid="6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5000" fill="hold"/>
                                        <p:tgtEl>
                                          <p:spTgt spid="6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9" dur="5000" fill="hold"/>
                                        <p:tgtEl>
                                          <p:spTgt spid="6">
                                            <p:txEl>
                                              <p:pRg st="19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5000" fill="hold"/>
                                        <p:tgtEl>
                                          <p:spTgt spid="6">
                                            <p:txEl>
                                              <p:pRg st="19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3" dur="5000" fill="hold"/>
                                        <p:tgtEl>
                                          <p:spTgt spid="6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5000" fill="hold"/>
                                        <p:tgtEl>
                                          <p:spTgt spid="6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7" dur="5000" fill="hold"/>
                                        <p:tgtEl>
                                          <p:spTgt spid="6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5000" fill="hold"/>
                                        <p:tgtEl>
                                          <p:spTgt spid="6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1" dur="5000" fill="hold"/>
                                        <p:tgtEl>
                                          <p:spTgt spid="6">
                                            <p:txEl>
                                              <p:pRg st="20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5000" fill="hold"/>
                                        <p:tgtEl>
                                          <p:spTgt spid="6">
                                            <p:txEl>
                                              <p:pRg st="20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5" dur="5000" fill="hold"/>
                                        <p:tgtEl>
                                          <p:spTgt spid="6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5000" fill="hold"/>
                                        <p:tgtEl>
                                          <p:spTgt spid="6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5000" fill="hold"/>
                                        <p:tgtEl>
                                          <p:spTgt spid="6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5000" fill="hold"/>
                                        <p:tgtEl>
                                          <p:spTgt spid="6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4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3" dur="5000" fill="hold"/>
                                        <p:tgtEl>
                                          <p:spTgt spid="6">
                                            <p:txEl>
                                              <p:pRg st="204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4" dur="5000" fill="hold"/>
                                        <p:tgtEl>
                                          <p:spTgt spid="6">
                                            <p:txEl>
                                              <p:pRg st="204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7" dur="5000" fill="hold"/>
                                        <p:tgtEl>
                                          <p:spTgt spid="6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0" fill="hold"/>
                                        <p:tgtEl>
                                          <p:spTgt spid="6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1" dur="5000" fill="hold"/>
                                        <p:tgtEl>
                                          <p:spTgt spid="6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2" dur="5000" fill="hold"/>
                                        <p:tgtEl>
                                          <p:spTgt spid="6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5" dur="5000" fill="hold"/>
                                        <p:tgtEl>
                                          <p:spTgt spid="6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5000" fill="hold"/>
                                        <p:tgtEl>
                                          <p:spTgt spid="6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9" dur="5000" fill="hold"/>
                                        <p:tgtEl>
                                          <p:spTgt spid="6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0" dur="5000" fill="hold"/>
                                        <p:tgtEl>
                                          <p:spTgt spid="6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3" dur="5000" fill="hold"/>
                                        <p:tgtEl>
                                          <p:spTgt spid="6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5000" fill="hold"/>
                                        <p:tgtEl>
                                          <p:spTgt spid="6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7" dur="5000" fill="hold"/>
                                        <p:tgtEl>
                                          <p:spTgt spid="6">
                                            <p:txEl>
                                              <p:pRg st="21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5000" fill="hold"/>
                                        <p:tgtEl>
                                          <p:spTgt spid="6">
                                            <p:txEl>
                                              <p:pRg st="21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1" dur="5000" fill="hold"/>
                                        <p:tgtEl>
                                          <p:spTgt spid="6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2" dur="5000" fill="hold"/>
                                        <p:tgtEl>
                                          <p:spTgt spid="6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5" dur="5000" fill="hold"/>
                                        <p:tgtEl>
                                          <p:spTgt spid="6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5000" fill="hold"/>
                                        <p:tgtEl>
                                          <p:spTgt spid="6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5000" fill="hold"/>
                                        <p:tgtEl>
                                          <p:spTgt spid="6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5000" fill="hold"/>
                                        <p:tgtEl>
                                          <p:spTgt spid="6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3" dur="5000" fill="hold"/>
                                        <p:tgtEl>
                                          <p:spTgt spid="6">
                                            <p:txEl>
                                              <p:pRg st="21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4" dur="5000" fill="hold"/>
                                        <p:tgtEl>
                                          <p:spTgt spid="6">
                                            <p:txEl>
                                              <p:pRg st="21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7" dur="5000" fill="hold"/>
                                        <p:tgtEl>
                                          <p:spTgt spid="6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8" dur="5000" fill="hold"/>
                                        <p:tgtEl>
                                          <p:spTgt spid="6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1" dur="5000" fill="hold"/>
                                        <p:tgtEl>
                                          <p:spTgt spid="6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2" dur="5000" fill="hold"/>
                                        <p:tgtEl>
                                          <p:spTgt spid="6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5" dur="5000" fill="hold"/>
                                        <p:tgtEl>
                                          <p:spTgt spid="6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5000" fill="hold"/>
                                        <p:tgtEl>
                                          <p:spTgt spid="6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9" dur="5000" fill="hold"/>
                                        <p:tgtEl>
                                          <p:spTgt spid="6">
                                            <p:txEl>
                                              <p:pRg st="21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0" dur="5000" fill="hold"/>
                                        <p:tgtEl>
                                          <p:spTgt spid="6">
                                            <p:txEl>
                                              <p:pRg st="21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3" dur="5000" fill="hold"/>
                                        <p:tgtEl>
                                          <p:spTgt spid="6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4" dur="5000" fill="hold"/>
                                        <p:tgtEl>
                                          <p:spTgt spid="6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7" dur="5000" fill="hold"/>
                                        <p:tgtEl>
                                          <p:spTgt spid="6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8" dur="5000" fill="hold"/>
                                        <p:tgtEl>
                                          <p:spTgt spid="6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1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1" dur="5000" fill="hold"/>
                                        <p:tgtEl>
                                          <p:spTgt spid="6">
                                            <p:txEl>
                                              <p:pRg st="221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2" dur="5000" fill="hold"/>
                                        <p:tgtEl>
                                          <p:spTgt spid="6">
                                            <p:txEl>
                                              <p:pRg st="221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2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5" dur="5000" fill="hold"/>
                                        <p:tgtEl>
                                          <p:spTgt spid="6">
                                            <p:txEl>
                                              <p:pRg st="222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5000" fill="hold"/>
                                        <p:tgtEl>
                                          <p:spTgt spid="6">
                                            <p:txEl>
                                              <p:pRg st="222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9" dur="5000" fill="hold"/>
                                        <p:tgtEl>
                                          <p:spTgt spid="6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0" dur="5000" fill="hold"/>
                                        <p:tgtEl>
                                          <p:spTgt spid="6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3" dur="5000" fill="hold"/>
                                        <p:tgtEl>
                                          <p:spTgt spid="6">
                                            <p:txEl>
                                              <p:pRg st="22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4" dur="5000" fill="hold"/>
                                        <p:tgtEl>
                                          <p:spTgt spid="6">
                                            <p:txEl>
                                              <p:pRg st="22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5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7" dur="5000" fill="hold"/>
                                        <p:tgtEl>
                                          <p:spTgt spid="6">
                                            <p:txEl>
                                              <p:pRg st="225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8" dur="5000" fill="hold"/>
                                        <p:tgtEl>
                                          <p:spTgt spid="6">
                                            <p:txEl>
                                              <p:pRg st="225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6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1" dur="5000" fill="hold"/>
                                        <p:tgtEl>
                                          <p:spTgt spid="6">
                                            <p:txEl>
                                              <p:pRg st="226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2" dur="5000" fill="hold"/>
                                        <p:tgtEl>
                                          <p:spTgt spid="6">
                                            <p:txEl>
                                              <p:pRg st="226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7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5" dur="5000" fill="hold"/>
                                        <p:tgtEl>
                                          <p:spTgt spid="6">
                                            <p:txEl>
                                              <p:pRg st="227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5000" fill="hold"/>
                                        <p:tgtEl>
                                          <p:spTgt spid="6">
                                            <p:txEl>
                                              <p:pRg st="227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8" end="2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9" dur="5000" fill="hold"/>
                                        <p:tgtEl>
                                          <p:spTgt spid="6">
                                            <p:txEl>
                                              <p:pRg st="228" end="2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5000" fill="hold"/>
                                        <p:tgtEl>
                                          <p:spTgt spid="6">
                                            <p:txEl>
                                              <p:pRg st="228" end="2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3" dur="5000" fill="hold"/>
                                        <p:tgtEl>
                                          <p:spTgt spid="6">
                                            <p:txEl>
                                              <p:pRg st="22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4" dur="5000" fill="hold"/>
                                        <p:tgtEl>
                                          <p:spTgt spid="6">
                                            <p:txEl>
                                              <p:pRg st="22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0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7" dur="5000" fill="hold"/>
                                        <p:tgtEl>
                                          <p:spTgt spid="6">
                                            <p:txEl>
                                              <p:pRg st="230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8" dur="5000" fill="hold"/>
                                        <p:tgtEl>
                                          <p:spTgt spid="6">
                                            <p:txEl>
                                              <p:pRg st="230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1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1" dur="5000" fill="hold"/>
                                        <p:tgtEl>
                                          <p:spTgt spid="6">
                                            <p:txEl>
                                              <p:pRg st="231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2" dur="5000" fill="hold"/>
                                        <p:tgtEl>
                                          <p:spTgt spid="6">
                                            <p:txEl>
                                              <p:pRg st="231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2" end="2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5" dur="5000" fill="hold"/>
                                        <p:tgtEl>
                                          <p:spTgt spid="6">
                                            <p:txEl>
                                              <p:pRg st="232" end="2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5000" fill="hold"/>
                                        <p:tgtEl>
                                          <p:spTgt spid="6">
                                            <p:txEl>
                                              <p:pRg st="232" end="2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3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9" dur="5000" fill="hold"/>
                                        <p:tgtEl>
                                          <p:spTgt spid="6">
                                            <p:txEl>
                                              <p:pRg st="233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0" dur="5000" fill="hold"/>
                                        <p:tgtEl>
                                          <p:spTgt spid="6">
                                            <p:txEl>
                                              <p:pRg st="233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4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3" dur="5000" fill="hold"/>
                                        <p:tgtEl>
                                          <p:spTgt spid="6">
                                            <p:txEl>
                                              <p:pRg st="234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4" dur="5000" fill="hold"/>
                                        <p:tgtEl>
                                          <p:spTgt spid="6">
                                            <p:txEl>
                                              <p:pRg st="234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5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7" dur="5000" fill="hold"/>
                                        <p:tgtEl>
                                          <p:spTgt spid="6">
                                            <p:txEl>
                                              <p:pRg st="235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8" dur="5000" fill="hold"/>
                                        <p:tgtEl>
                                          <p:spTgt spid="6">
                                            <p:txEl>
                                              <p:pRg st="235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1" dur="5000" fill="hold"/>
                                        <p:tgtEl>
                                          <p:spTgt spid="6">
                                            <p:txEl>
                                              <p:pRg st="23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2" dur="5000" fill="hold"/>
                                        <p:tgtEl>
                                          <p:spTgt spid="6">
                                            <p:txEl>
                                              <p:pRg st="23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7" end="2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5" dur="5000" fill="hold"/>
                                        <p:tgtEl>
                                          <p:spTgt spid="6">
                                            <p:txEl>
                                              <p:pRg st="237" end="2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5000" fill="hold"/>
                                        <p:tgtEl>
                                          <p:spTgt spid="6">
                                            <p:txEl>
                                              <p:pRg st="237" end="2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8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9" dur="5000" fill="hold"/>
                                        <p:tgtEl>
                                          <p:spTgt spid="6">
                                            <p:txEl>
                                              <p:pRg st="238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0" dur="5000" fill="hold"/>
                                        <p:tgtEl>
                                          <p:spTgt spid="6">
                                            <p:txEl>
                                              <p:pRg st="238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3" dur="5000" fill="hold"/>
                                        <p:tgtEl>
                                          <p:spTgt spid="6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4" dur="5000" fill="hold"/>
                                        <p:tgtEl>
                                          <p:spTgt spid="6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7" dur="5000" fill="hold"/>
                                        <p:tgtEl>
                                          <p:spTgt spid="6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8" dur="5000" fill="hold"/>
                                        <p:tgtEl>
                                          <p:spTgt spid="6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1" end="2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1" dur="5000" fill="hold"/>
                                        <p:tgtEl>
                                          <p:spTgt spid="6">
                                            <p:txEl>
                                              <p:pRg st="241" end="2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2" dur="5000" fill="hold"/>
                                        <p:tgtEl>
                                          <p:spTgt spid="6">
                                            <p:txEl>
                                              <p:pRg st="241" end="2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2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5" dur="5000" fill="hold"/>
                                        <p:tgtEl>
                                          <p:spTgt spid="6">
                                            <p:txEl>
                                              <p:pRg st="242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5000" fill="hold"/>
                                        <p:tgtEl>
                                          <p:spTgt spid="6">
                                            <p:txEl>
                                              <p:pRg st="242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3" end="2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9" dur="5000" fill="hold"/>
                                        <p:tgtEl>
                                          <p:spTgt spid="6">
                                            <p:txEl>
                                              <p:pRg st="243" end="2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0" dur="5000" fill="hold"/>
                                        <p:tgtEl>
                                          <p:spTgt spid="6">
                                            <p:txEl>
                                              <p:pRg st="243" end="2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4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3" dur="5000" fill="hold"/>
                                        <p:tgtEl>
                                          <p:spTgt spid="6">
                                            <p:txEl>
                                              <p:pRg st="244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4" dur="5000" fill="hold"/>
                                        <p:tgtEl>
                                          <p:spTgt spid="6">
                                            <p:txEl>
                                              <p:pRg st="244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5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7" dur="5000" fill="hold"/>
                                        <p:tgtEl>
                                          <p:spTgt spid="6">
                                            <p:txEl>
                                              <p:pRg st="245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8" dur="5000" fill="hold"/>
                                        <p:tgtEl>
                                          <p:spTgt spid="6">
                                            <p:txEl>
                                              <p:pRg st="245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6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1" dur="5000" fill="hold"/>
                                        <p:tgtEl>
                                          <p:spTgt spid="6">
                                            <p:txEl>
                                              <p:pRg st="246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2" dur="5000" fill="hold"/>
                                        <p:tgtEl>
                                          <p:spTgt spid="6">
                                            <p:txEl>
                                              <p:pRg st="246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5" dur="5000" fill="hold"/>
                                        <p:tgtEl>
                                          <p:spTgt spid="6">
                                            <p:txEl>
                                              <p:pRg st="24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6" dur="5000" fill="hold"/>
                                        <p:tgtEl>
                                          <p:spTgt spid="6">
                                            <p:txEl>
                                              <p:pRg st="24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9" dur="5000" fill="hold"/>
                                        <p:tgtEl>
                                          <p:spTgt spid="6">
                                            <p:txEl>
                                              <p:p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0" dur="5000" fill="hold"/>
                                        <p:tgtEl>
                                          <p:spTgt spid="6">
                                            <p:txEl>
                                              <p:p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9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3" dur="5000" fill="hold"/>
                                        <p:tgtEl>
                                          <p:spTgt spid="6">
                                            <p:txEl>
                                              <p:pRg st="249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4" dur="5000" fill="hold"/>
                                        <p:tgtEl>
                                          <p:spTgt spid="6">
                                            <p:txEl>
                                              <p:pRg st="249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0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7" dur="5000" fill="hold"/>
                                        <p:tgtEl>
                                          <p:spTgt spid="6">
                                            <p:txEl>
                                              <p:pRg st="250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8" dur="5000" fill="hold"/>
                                        <p:tgtEl>
                                          <p:spTgt spid="6">
                                            <p:txEl>
                                              <p:pRg st="250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1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1" dur="5000" fill="hold"/>
                                        <p:tgtEl>
                                          <p:spTgt spid="6">
                                            <p:txEl>
                                              <p:pRg st="251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2" dur="5000" fill="hold"/>
                                        <p:tgtEl>
                                          <p:spTgt spid="6">
                                            <p:txEl>
                                              <p:pRg st="251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5" dur="5000" fill="hold"/>
                                        <p:tgtEl>
                                          <p:spTgt spid="6">
                                            <p:txEl>
                                              <p:pRg st="25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6" dur="5000" fill="hold"/>
                                        <p:tgtEl>
                                          <p:spTgt spid="6">
                                            <p:txEl>
                                              <p:pRg st="25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3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9" dur="5000" fill="hold"/>
                                        <p:tgtEl>
                                          <p:spTgt spid="6">
                                            <p:txEl>
                                              <p:pRg st="253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0" dur="5000" fill="hold"/>
                                        <p:tgtEl>
                                          <p:spTgt spid="6">
                                            <p:txEl>
                                              <p:pRg st="253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3" dur="5000" fill="hold"/>
                                        <p:tgtEl>
                                          <p:spTgt spid="6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4" dur="5000" fill="hold"/>
                                        <p:tgtEl>
                                          <p:spTgt spid="6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5" end="2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7" dur="5000" fill="hold"/>
                                        <p:tgtEl>
                                          <p:spTgt spid="6">
                                            <p:txEl>
                                              <p:pRg st="255" end="2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8" dur="5000" fill="hold"/>
                                        <p:tgtEl>
                                          <p:spTgt spid="6">
                                            <p:txEl>
                                              <p:pRg st="255" end="2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6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1" dur="5000" fill="hold"/>
                                        <p:tgtEl>
                                          <p:spTgt spid="6">
                                            <p:txEl>
                                              <p:pRg st="256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2" dur="5000" fill="hold"/>
                                        <p:tgtEl>
                                          <p:spTgt spid="6">
                                            <p:txEl>
                                              <p:pRg st="256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7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5" dur="5000" fill="hold"/>
                                        <p:tgtEl>
                                          <p:spTgt spid="6">
                                            <p:txEl>
                                              <p:pRg st="257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6" dur="5000" fill="hold"/>
                                        <p:tgtEl>
                                          <p:spTgt spid="6">
                                            <p:txEl>
                                              <p:pRg st="257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8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9" dur="5000" fill="hold"/>
                                        <p:tgtEl>
                                          <p:spTgt spid="6">
                                            <p:txEl>
                                              <p:pRg st="258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0" dur="5000" fill="hold"/>
                                        <p:tgtEl>
                                          <p:spTgt spid="6">
                                            <p:txEl>
                                              <p:pRg st="258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3" dur="5000" fill="hold"/>
                                        <p:tgtEl>
                                          <p:spTgt spid="6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4" dur="5000" fill="hold"/>
                                        <p:tgtEl>
                                          <p:spTgt spid="6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60" end="2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7" dur="5000" fill="hold"/>
                                        <p:tgtEl>
                                          <p:spTgt spid="6">
                                            <p:txEl>
                                              <p:pRg st="260" end="2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8" dur="5000" fill="hold"/>
                                        <p:tgtEl>
                                          <p:spTgt spid="6">
                                            <p:txEl>
                                              <p:pRg st="260" end="2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61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1" dur="5000" fill="hold"/>
                                        <p:tgtEl>
                                          <p:spTgt spid="6">
                                            <p:txEl>
                                              <p:pRg st="261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2" dur="5000" fill="hold"/>
                                        <p:tgtEl>
                                          <p:spTgt spid="6">
                                            <p:txEl>
                                              <p:pRg st="261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62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5" dur="5000" fill="hold"/>
                                        <p:tgtEl>
                                          <p:spTgt spid="6">
                                            <p:txEl>
                                              <p:pRg st="262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6" dur="5000" fill="hold"/>
                                        <p:tgtEl>
                                          <p:spTgt spid="6">
                                            <p:txEl>
                                              <p:pRg st="262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9" dur="5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0" dur="5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3" dur="5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4" dur="5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7" dur="5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8" dur="5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1" dur="5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2" dur="5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5" dur="5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6" dur="5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9" dur="5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0" dur="5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3" dur="5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4" dur="5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7" dur="5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8" dur="5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1" dur="5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2" dur="5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5" dur="5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6" dur="5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9" dur="5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0" dur="5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3" dur="5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4" dur="5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7" dur="5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8" dur="5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1" dur="5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2" dur="5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5" dur="5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6" dur="5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9" dur="50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0" dur="50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3" dur="50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4" dur="50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7" dur="50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8" dur="50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1" dur="50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2" dur="50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5" dur="50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6" dur="50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9" dur="5000" fill="hold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0" dur="5000" fill="hold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3" dur="5000" fill="hold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4" dur="5000" fill="hold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7" dur="5000" fill="hold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8" dur="5000" fill="hold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1" dur="5000" fill="hold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2" dur="5000" fill="hold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5" dur="5000" fill="hold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6" dur="5000" fill="hold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9" dur="5000" fill="hold"/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0" dur="5000" fill="hold"/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3" dur="5000" fill="hold"/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4" dur="5000" fill="hold"/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7" dur="5000" fill="hold"/>
                                        <p:tgtEl>
                                          <p:spTgt spid="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8" dur="5000" fill="hold"/>
                                        <p:tgtEl>
                                          <p:spTgt spid="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1" dur="5000" fill="hold"/>
                                        <p:tgtEl>
                                          <p:spTgt spid="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2" dur="5000" fill="hold"/>
                                        <p:tgtEl>
                                          <p:spTgt spid="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5" dur="5000" fill="hold"/>
                                        <p:tgtEl>
                                          <p:spTgt spid="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6" dur="5000" fill="hold"/>
                                        <p:tgtEl>
                                          <p:spTgt spid="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9" dur="5000" fill="hold"/>
                                        <p:tgtEl>
                                          <p:spTgt spid="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0" dur="5000" fill="hold"/>
                                        <p:tgtEl>
                                          <p:spTgt spid="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3" dur="5000" fill="hold"/>
                                        <p:tgtEl>
                                          <p:spTgt spid="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4" dur="5000" fill="hold"/>
                                        <p:tgtEl>
                                          <p:spTgt spid="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7" dur="5000" fill="hold"/>
                                        <p:tgtEl>
                                          <p:spTgt spid="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8" dur="5000" fill="hold"/>
                                        <p:tgtEl>
                                          <p:spTgt spid="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1" dur="5000" fill="hold"/>
                                        <p:tgtEl>
                                          <p:spTgt spid="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2" dur="5000" fill="hold"/>
                                        <p:tgtEl>
                                          <p:spTgt spid="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5" dur="5000" fill="hold"/>
                                        <p:tgtEl>
                                          <p:spTgt spid="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6" dur="5000" fill="hold"/>
                                        <p:tgtEl>
                                          <p:spTgt spid="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9" dur="5000" fill="hold"/>
                                        <p:tgtEl>
                                          <p:spTgt spid="8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0" dur="5000" fill="hold"/>
                                        <p:tgtEl>
                                          <p:spTgt spid="8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3" dur="5000" fill="hold"/>
                                        <p:tgtEl>
                                          <p:spTgt spid="8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4" dur="5000" fill="hold"/>
                                        <p:tgtEl>
                                          <p:spTgt spid="8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7" dur="5000" fill="hold"/>
                                        <p:tgtEl>
                                          <p:spTgt spid="8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8" dur="5000" fill="hold"/>
                                        <p:tgtEl>
                                          <p:spTgt spid="8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1" dur="5000" fill="hold"/>
                                        <p:tgtEl>
                                          <p:spTgt spid="8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2" dur="5000" fill="hold"/>
                                        <p:tgtEl>
                                          <p:spTgt spid="8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5" dur="5000" fill="hold"/>
                                        <p:tgtEl>
                                          <p:spTgt spid="8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6" dur="5000" fill="hold"/>
                                        <p:tgtEl>
                                          <p:spTgt spid="8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9" dur="5000" fill="hold"/>
                                        <p:tgtEl>
                                          <p:spTgt spid="8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0" dur="5000" fill="hold"/>
                                        <p:tgtEl>
                                          <p:spTgt spid="8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3" dur="5000" fill="hold"/>
                                        <p:tgtEl>
                                          <p:spTgt spid="8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4" dur="5000" fill="hold"/>
                                        <p:tgtEl>
                                          <p:spTgt spid="8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7" dur="5000" fill="hold"/>
                                        <p:tgtEl>
                                          <p:spTgt spid="8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8" dur="5000" fill="hold"/>
                                        <p:tgtEl>
                                          <p:spTgt spid="8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1" dur="5000" fill="hold"/>
                                        <p:tgtEl>
                                          <p:spTgt spid="8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2" dur="5000" fill="hold"/>
                                        <p:tgtEl>
                                          <p:spTgt spid="8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5" dur="5000" fill="hold"/>
                                        <p:tgtEl>
                                          <p:spTgt spid="8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6" dur="5000" fill="hold"/>
                                        <p:tgtEl>
                                          <p:spTgt spid="8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9" dur="5000" fill="hold"/>
                                        <p:tgtEl>
                                          <p:spTgt spid="8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0" dur="5000" fill="hold"/>
                                        <p:tgtEl>
                                          <p:spTgt spid="8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3" dur="5000" fill="hold"/>
                                        <p:tgtEl>
                                          <p:spTgt spid="8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4" dur="5000" fill="hold"/>
                                        <p:tgtEl>
                                          <p:spTgt spid="8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7" dur="5000" fill="hold"/>
                                        <p:tgtEl>
                                          <p:spTgt spid="8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8" dur="5000" fill="hold"/>
                                        <p:tgtEl>
                                          <p:spTgt spid="8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1" dur="5000" fill="hold"/>
                                        <p:tgtEl>
                                          <p:spTgt spid="8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2" dur="5000" fill="hold"/>
                                        <p:tgtEl>
                                          <p:spTgt spid="8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5" dur="5000" fill="hold"/>
                                        <p:tgtEl>
                                          <p:spTgt spid="8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6" dur="5000" fill="hold"/>
                                        <p:tgtEl>
                                          <p:spTgt spid="8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9" dur="5000" fill="hold"/>
                                        <p:tgtEl>
                                          <p:spTgt spid="8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0" dur="5000" fill="hold"/>
                                        <p:tgtEl>
                                          <p:spTgt spid="8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3" dur="5000" fill="hold"/>
                                        <p:tgtEl>
                                          <p:spTgt spid="8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4" dur="5000" fill="hold"/>
                                        <p:tgtEl>
                                          <p:spTgt spid="8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7" dur="5000" fill="hold"/>
                                        <p:tgtEl>
                                          <p:spTgt spid="8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8" dur="5000" fill="hold"/>
                                        <p:tgtEl>
                                          <p:spTgt spid="8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1" dur="5000" fill="hold"/>
                                        <p:tgtEl>
                                          <p:spTgt spid="8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2" dur="5000" fill="hold"/>
                                        <p:tgtEl>
                                          <p:spTgt spid="8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5" dur="5000" fill="hold"/>
                                        <p:tgtEl>
                                          <p:spTgt spid="8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6" dur="5000" fill="hold"/>
                                        <p:tgtEl>
                                          <p:spTgt spid="8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9" dur="5000" fill="hold"/>
                                        <p:tgtEl>
                                          <p:spTgt spid="8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0" dur="5000" fill="hold"/>
                                        <p:tgtEl>
                                          <p:spTgt spid="8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3" dur="5000" fill="hold"/>
                                        <p:tgtEl>
                                          <p:spTgt spid="8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4" dur="5000" fill="hold"/>
                                        <p:tgtEl>
                                          <p:spTgt spid="8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7" dur="5000" fill="hold"/>
                                        <p:tgtEl>
                                          <p:spTgt spid="8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8" dur="5000" fill="hold"/>
                                        <p:tgtEl>
                                          <p:spTgt spid="8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1" dur="5000" fill="hold"/>
                                        <p:tgtEl>
                                          <p:spTgt spid="8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2" dur="5000" fill="hold"/>
                                        <p:tgtEl>
                                          <p:spTgt spid="8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5" dur="5000" fill="hold"/>
                                        <p:tgtEl>
                                          <p:spTgt spid="8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6" dur="5000" fill="hold"/>
                                        <p:tgtEl>
                                          <p:spTgt spid="8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9" dur="5000" fill="hold"/>
                                        <p:tgtEl>
                                          <p:spTgt spid="8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0" dur="5000" fill="hold"/>
                                        <p:tgtEl>
                                          <p:spTgt spid="8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3" dur="5000" fill="hold"/>
                                        <p:tgtEl>
                                          <p:spTgt spid="8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4" dur="5000" fill="hold"/>
                                        <p:tgtEl>
                                          <p:spTgt spid="8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7" dur="5000" fill="hold"/>
                                        <p:tgtEl>
                                          <p:spTgt spid="8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8" dur="5000" fill="hold"/>
                                        <p:tgtEl>
                                          <p:spTgt spid="8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1" dur="5000" fill="hold"/>
                                        <p:tgtEl>
                                          <p:spTgt spid="8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2" dur="5000" fill="hold"/>
                                        <p:tgtEl>
                                          <p:spTgt spid="8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5" dur="5000" fill="hold"/>
                                        <p:tgtEl>
                                          <p:spTgt spid="8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6" dur="5000" fill="hold"/>
                                        <p:tgtEl>
                                          <p:spTgt spid="8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9" dur="5000" fill="hold"/>
                                        <p:tgtEl>
                                          <p:spTgt spid="8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0" dur="5000" fill="hold"/>
                                        <p:tgtEl>
                                          <p:spTgt spid="8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3" dur="5000" fill="hold"/>
                                        <p:tgtEl>
                                          <p:spTgt spid="8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4" dur="5000" fill="hold"/>
                                        <p:tgtEl>
                                          <p:spTgt spid="8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7" dur="5000" fill="hold"/>
                                        <p:tgtEl>
                                          <p:spTgt spid="8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8" dur="5000" fill="hold"/>
                                        <p:tgtEl>
                                          <p:spTgt spid="8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1" dur="5000" fill="hold"/>
                                        <p:tgtEl>
                                          <p:spTgt spid="8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2" dur="5000" fill="hold"/>
                                        <p:tgtEl>
                                          <p:spTgt spid="8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5" dur="5000" fill="hold"/>
                                        <p:tgtEl>
                                          <p:spTgt spid="8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6" dur="5000" fill="hold"/>
                                        <p:tgtEl>
                                          <p:spTgt spid="8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9" dur="5000" fill="hold"/>
                                        <p:tgtEl>
                                          <p:spTgt spid="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0" dur="5000" fill="hold"/>
                                        <p:tgtEl>
                                          <p:spTgt spid="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3" dur="5000" fill="hold"/>
                                        <p:tgtEl>
                                          <p:spTgt spid="8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4" dur="5000" fill="hold"/>
                                        <p:tgtEl>
                                          <p:spTgt spid="8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7" dur="5000" fill="hold"/>
                                        <p:tgtEl>
                                          <p:spTgt spid="8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8" dur="5000" fill="hold"/>
                                        <p:tgtEl>
                                          <p:spTgt spid="8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1" dur="5000" fill="hold"/>
                                        <p:tgtEl>
                                          <p:spTgt spid="8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2" dur="5000" fill="hold"/>
                                        <p:tgtEl>
                                          <p:spTgt spid="8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5" dur="5000" fill="hold"/>
                                        <p:tgtEl>
                                          <p:spTgt spid="8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6" dur="5000" fill="hold"/>
                                        <p:tgtEl>
                                          <p:spTgt spid="8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9" dur="5000" fill="hold"/>
                                        <p:tgtEl>
                                          <p:spTgt spid="8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0" dur="5000" fill="hold"/>
                                        <p:tgtEl>
                                          <p:spTgt spid="8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3" dur="5000" fill="hold"/>
                                        <p:tgtEl>
                                          <p:spTgt spid="8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4" dur="5000" fill="hold"/>
                                        <p:tgtEl>
                                          <p:spTgt spid="8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7" dur="5000" fill="hold"/>
                                        <p:tgtEl>
                                          <p:spTgt spid="8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8" dur="5000" fill="hold"/>
                                        <p:tgtEl>
                                          <p:spTgt spid="8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1" dur="5000" fill="hold"/>
                                        <p:tgtEl>
                                          <p:spTgt spid="8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2" dur="5000" fill="hold"/>
                                        <p:tgtEl>
                                          <p:spTgt spid="8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5" dur="5000" fill="hold"/>
                                        <p:tgtEl>
                                          <p:spTgt spid="8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6" dur="5000" fill="hold"/>
                                        <p:tgtEl>
                                          <p:spTgt spid="8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9" dur="5000" fill="hold"/>
                                        <p:tgtEl>
                                          <p:spTgt spid="8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0" dur="5000" fill="hold"/>
                                        <p:tgtEl>
                                          <p:spTgt spid="8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3" dur="5000" fill="hold"/>
                                        <p:tgtEl>
                                          <p:spTgt spid="8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4" dur="5000" fill="hold"/>
                                        <p:tgtEl>
                                          <p:spTgt spid="8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7" dur="5000" fill="hold"/>
                                        <p:tgtEl>
                                          <p:spTgt spid="8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8" dur="5000" fill="hold"/>
                                        <p:tgtEl>
                                          <p:spTgt spid="8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1" dur="5000" fill="hold"/>
                                        <p:tgtEl>
                                          <p:spTgt spid="8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2" dur="5000" fill="hold"/>
                                        <p:tgtEl>
                                          <p:spTgt spid="8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5" dur="5000" fill="hold"/>
                                        <p:tgtEl>
                                          <p:spTgt spid="8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6" dur="5000" fill="hold"/>
                                        <p:tgtEl>
                                          <p:spTgt spid="8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9" dur="5000" fill="hold"/>
                                        <p:tgtEl>
                                          <p:spTgt spid="8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0" dur="5000" fill="hold"/>
                                        <p:tgtEl>
                                          <p:spTgt spid="8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3" dur="5000" fill="hold"/>
                                        <p:tgtEl>
                                          <p:spTgt spid="8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4" dur="5000" fill="hold"/>
                                        <p:tgtEl>
                                          <p:spTgt spid="8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7" dur="5000" fill="hold"/>
                                        <p:tgtEl>
                                          <p:spTgt spid="8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8" dur="5000" fill="hold"/>
                                        <p:tgtEl>
                                          <p:spTgt spid="8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1" dur="5000" fill="hold"/>
                                        <p:tgtEl>
                                          <p:spTgt spid="8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2" dur="5000" fill="hold"/>
                                        <p:tgtEl>
                                          <p:spTgt spid="8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5" dur="5000" fill="hold"/>
                                        <p:tgtEl>
                                          <p:spTgt spid="8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6" dur="5000" fill="hold"/>
                                        <p:tgtEl>
                                          <p:spTgt spid="8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9" dur="5000" fill="hold"/>
                                        <p:tgtEl>
                                          <p:spTgt spid="8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0" dur="5000" fill="hold"/>
                                        <p:tgtEl>
                                          <p:spTgt spid="8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3" dur="5000" fill="hold"/>
                                        <p:tgtEl>
                                          <p:spTgt spid="8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4" dur="5000" fill="hold"/>
                                        <p:tgtEl>
                                          <p:spTgt spid="8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7" dur="5000" fill="hold"/>
                                        <p:tgtEl>
                                          <p:spTgt spid="8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8" dur="5000" fill="hold"/>
                                        <p:tgtEl>
                                          <p:spTgt spid="8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1" dur="5000" fill="hold"/>
                                        <p:tgtEl>
                                          <p:spTgt spid="8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2" dur="5000" fill="hold"/>
                                        <p:tgtEl>
                                          <p:spTgt spid="8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5" dur="5000" fill="hold"/>
                                        <p:tgtEl>
                                          <p:spTgt spid="8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6" dur="5000" fill="hold"/>
                                        <p:tgtEl>
                                          <p:spTgt spid="8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9" dur="5000" fill="hold"/>
                                        <p:tgtEl>
                                          <p:spTgt spid="8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0" dur="5000" fill="hold"/>
                                        <p:tgtEl>
                                          <p:spTgt spid="8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3" dur="5000" fill="hold"/>
                                        <p:tgtEl>
                                          <p:spTgt spid="8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4" dur="5000" fill="hold"/>
                                        <p:tgtEl>
                                          <p:spTgt spid="8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7" dur="5000" fill="hold"/>
                                        <p:tgtEl>
                                          <p:spTgt spid="8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8" dur="5000" fill="hold"/>
                                        <p:tgtEl>
                                          <p:spTgt spid="8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1" dur="5000" fill="hold"/>
                                        <p:tgtEl>
                                          <p:spTgt spid="8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2" dur="5000" fill="hold"/>
                                        <p:tgtEl>
                                          <p:spTgt spid="8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5" dur="5000" fill="hold"/>
                                        <p:tgtEl>
                                          <p:spTgt spid="8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6" dur="5000" fill="hold"/>
                                        <p:tgtEl>
                                          <p:spTgt spid="8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9" dur="5000" fill="hold"/>
                                        <p:tgtEl>
                                          <p:spTgt spid="8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0" dur="5000" fill="hold"/>
                                        <p:tgtEl>
                                          <p:spTgt spid="8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3" dur="5000" fill="hold"/>
                                        <p:tgtEl>
                                          <p:spTgt spid="8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4" dur="5000" fill="hold"/>
                                        <p:tgtEl>
                                          <p:spTgt spid="8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7" dur="5000" fill="hold"/>
                                        <p:tgtEl>
                                          <p:spTgt spid="8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8" dur="5000" fill="hold"/>
                                        <p:tgtEl>
                                          <p:spTgt spid="8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1" dur="5000" fill="hold"/>
                                        <p:tgtEl>
                                          <p:spTgt spid="8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2" dur="5000" fill="hold"/>
                                        <p:tgtEl>
                                          <p:spTgt spid="8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5" dur="5000" fill="hold"/>
                                        <p:tgtEl>
                                          <p:spTgt spid="8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6" dur="5000" fill="hold"/>
                                        <p:tgtEl>
                                          <p:spTgt spid="8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9" dur="5000" fill="hold"/>
                                        <p:tgtEl>
                                          <p:spTgt spid="8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0" dur="5000" fill="hold"/>
                                        <p:tgtEl>
                                          <p:spTgt spid="8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3" dur="5000" fill="hold"/>
                                        <p:tgtEl>
                                          <p:spTgt spid="8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4" dur="5000" fill="hold"/>
                                        <p:tgtEl>
                                          <p:spTgt spid="8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7" dur="5000" fill="hold"/>
                                        <p:tgtEl>
                                          <p:spTgt spid="8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8" dur="5000" fill="hold"/>
                                        <p:tgtEl>
                                          <p:spTgt spid="8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1" dur="5000" fill="hold"/>
                                        <p:tgtEl>
                                          <p:spTgt spid="8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2" dur="5000" fill="hold"/>
                                        <p:tgtEl>
                                          <p:spTgt spid="8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5" dur="5000" fill="hold"/>
                                        <p:tgtEl>
                                          <p:spTgt spid="8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6" dur="5000" fill="hold"/>
                                        <p:tgtEl>
                                          <p:spTgt spid="8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9" dur="5000" fill="hold"/>
                                        <p:tgtEl>
                                          <p:spTgt spid="8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0" dur="5000" fill="hold"/>
                                        <p:tgtEl>
                                          <p:spTgt spid="8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3" dur="5000" fill="hold"/>
                                        <p:tgtEl>
                                          <p:spTgt spid="8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4" dur="5000" fill="hold"/>
                                        <p:tgtEl>
                                          <p:spTgt spid="8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7" dur="5000" fill="hold"/>
                                        <p:tgtEl>
                                          <p:spTgt spid="8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8" dur="5000" fill="hold"/>
                                        <p:tgtEl>
                                          <p:spTgt spid="8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1" dur="5000" fill="hold"/>
                                        <p:tgtEl>
                                          <p:spTgt spid="8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2" dur="5000" fill="hold"/>
                                        <p:tgtEl>
                                          <p:spTgt spid="8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5" dur="5000" fill="hold"/>
                                        <p:tgtEl>
                                          <p:spTgt spid="8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6" dur="5000" fill="hold"/>
                                        <p:tgtEl>
                                          <p:spTgt spid="8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9" dur="5000" fill="hold"/>
                                        <p:tgtEl>
                                          <p:spTgt spid="8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0" dur="5000" fill="hold"/>
                                        <p:tgtEl>
                                          <p:spTgt spid="8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3" dur="5000" fill="hold"/>
                                        <p:tgtEl>
                                          <p:spTgt spid="8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4" dur="5000" fill="hold"/>
                                        <p:tgtEl>
                                          <p:spTgt spid="8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7" dur="5000" fill="hold"/>
                                        <p:tgtEl>
                                          <p:spTgt spid="8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8" dur="5000" fill="hold"/>
                                        <p:tgtEl>
                                          <p:spTgt spid="8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1" dur="5000" fill="hold"/>
                                        <p:tgtEl>
                                          <p:spTgt spid="8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2" dur="5000" fill="hold"/>
                                        <p:tgtEl>
                                          <p:spTgt spid="8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5" dur="5000" fill="hold"/>
                                        <p:tgtEl>
                                          <p:spTgt spid="8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6" dur="5000" fill="hold"/>
                                        <p:tgtEl>
                                          <p:spTgt spid="8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9" dur="5000" fill="hold"/>
                                        <p:tgtEl>
                                          <p:spTgt spid="8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0" dur="5000" fill="hold"/>
                                        <p:tgtEl>
                                          <p:spTgt spid="8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3" dur="5000" fill="hold"/>
                                        <p:tgtEl>
                                          <p:spTgt spid="8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4" dur="5000" fill="hold"/>
                                        <p:tgtEl>
                                          <p:spTgt spid="8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7" dur="5000" fill="hold"/>
                                        <p:tgtEl>
                                          <p:spTgt spid="8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8" dur="5000" fill="hold"/>
                                        <p:tgtEl>
                                          <p:spTgt spid="8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1" dur="5000" fill="hold"/>
                                        <p:tgtEl>
                                          <p:spTgt spid="8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2" dur="5000" fill="hold"/>
                                        <p:tgtEl>
                                          <p:spTgt spid="8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5" dur="5000" fill="hold"/>
                                        <p:tgtEl>
                                          <p:spTgt spid="8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6" dur="5000" fill="hold"/>
                                        <p:tgtEl>
                                          <p:spTgt spid="8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9" dur="5000" fill="hold"/>
                                        <p:tgtEl>
                                          <p:spTgt spid="8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0" dur="5000" fill="hold"/>
                                        <p:tgtEl>
                                          <p:spTgt spid="8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3" dur="5000" fill="hold"/>
                                        <p:tgtEl>
                                          <p:spTgt spid="8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4" dur="5000" fill="hold"/>
                                        <p:tgtEl>
                                          <p:spTgt spid="8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7" dur="5000" fill="hold"/>
                                        <p:tgtEl>
                                          <p:spTgt spid="8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8" dur="5000" fill="hold"/>
                                        <p:tgtEl>
                                          <p:spTgt spid="8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1" dur="5000" fill="hold"/>
                                        <p:tgtEl>
                                          <p:spTgt spid="8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2" dur="5000" fill="hold"/>
                                        <p:tgtEl>
                                          <p:spTgt spid="8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5" dur="5000" fill="hold"/>
                                        <p:tgtEl>
                                          <p:spTgt spid="8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6" dur="5000" fill="hold"/>
                                        <p:tgtEl>
                                          <p:spTgt spid="8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9" dur="5000" fill="hold"/>
                                        <p:tgtEl>
                                          <p:spTgt spid="8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0" dur="5000" fill="hold"/>
                                        <p:tgtEl>
                                          <p:spTgt spid="8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3" dur="5000" fill="hold"/>
                                        <p:tgtEl>
                                          <p:spTgt spid="8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4" dur="5000" fill="hold"/>
                                        <p:tgtEl>
                                          <p:spTgt spid="8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7" dur="5000" fill="hold"/>
                                        <p:tgtEl>
                                          <p:spTgt spid="8">
                                            <p:txEl>
                                              <p:pRg st="13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8" dur="5000" fill="hold"/>
                                        <p:tgtEl>
                                          <p:spTgt spid="8">
                                            <p:txEl>
                                              <p:pRg st="13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1" dur="5000" fill="hold"/>
                                        <p:tgtEl>
                                          <p:spTgt spid="8">
                                            <p:txEl>
                                              <p:pRg st="13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2" dur="5000" fill="hold"/>
                                        <p:tgtEl>
                                          <p:spTgt spid="8">
                                            <p:txEl>
                                              <p:pRg st="13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5" dur="5000" fill="hold"/>
                                        <p:tgtEl>
                                          <p:spTgt spid="8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6" dur="5000" fill="hold"/>
                                        <p:tgtEl>
                                          <p:spTgt spid="8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9" dur="5000" fill="hold"/>
                                        <p:tgtEl>
                                          <p:spTgt spid="8">
                                            <p:txEl>
                                              <p:pRg st="13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0" dur="5000" fill="hold"/>
                                        <p:tgtEl>
                                          <p:spTgt spid="8">
                                            <p:txEl>
                                              <p:pRg st="13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3" dur="5000" fill="hold"/>
                                        <p:tgtEl>
                                          <p:spTgt spid="8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4" dur="5000" fill="hold"/>
                                        <p:tgtEl>
                                          <p:spTgt spid="8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7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7" dur="5000" fill="hold"/>
                                        <p:tgtEl>
                                          <p:spTgt spid="8">
                                            <p:txEl>
                                              <p:pRg st="137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8" dur="5000" fill="hold"/>
                                        <p:tgtEl>
                                          <p:spTgt spid="8">
                                            <p:txEl>
                                              <p:pRg st="137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1" dur="5000" fill="hold"/>
                                        <p:tgtEl>
                                          <p:spTgt spid="8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2" dur="5000" fill="hold"/>
                                        <p:tgtEl>
                                          <p:spTgt spid="8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5" dur="5000" fill="hold"/>
                                        <p:tgtEl>
                                          <p:spTgt spid="8">
                                            <p:txEl>
                                              <p:p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6" dur="5000" fill="hold"/>
                                        <p:tgtEl>
                                          <p:spTgt spid="8">
                                            <p:txEl>
                                              <p:p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9" dur="5000" fill="hold"/>
                                        <p:tgtEl>
                                          <p:spTgt spid="8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0" dur="5000" fill="hold"/>
                                        <p:tgtEl>
                                          <p:spTgt spid="8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1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3" dur="5000" fill="hold"/>
                                        <p:tgtEl>
                                          <p:spTgt spid="8">
                                            <p:txEl>
                                              <p:pRg st="141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4" dur="5000" fill="hold"/>
                                        <p:tgtEl>
                                          <p:spTgt spid="8">
                                            <p:txEl>
                                              <p:pRg st="141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7" dur="5000" fill="hold"/>
                                        <p:tgtEl>
                                          <p:spTgt spid="8">
                                            <p:txEl>
                                              <p:pRg st="14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8" dur="5000" fill="hold"/>
                                        <p:tgtEl>
                                          <p:spTgt spid="8">
                                            <p:txEl>
                                              <p:pRg st="14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3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1" dur="5000" fill="hold"/>
                                        <p:tgtEl>
                                          <p:spTgt spid="8">
                                            <p:txEl>
                                              <p:pRg st="143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2" dur="5000" fill="hold"/>
                                        <p:tgtEl>
                                          <p:spTgt spid="8">
                                            <p:txEl>
                                              <p:pRg st="143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5" dur="5000" fill="hold"/>
                                        <p:tgtEl>
                                          <p:spTgt spid="8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6" dur="5000" fill="hold"/>
                                        <p:tgtEl>
                                          <p:spTgt spid="8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9" dur="5000" fill="hold"/>
                                        <p:tgtEl>
                                          <p:spTgt spid="8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0" dur="5000" fill="hold"/>
                                        <p:tgtEl>
                                          <p:spTgt spid="8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3" dur="5000" fill="hold"/>
                                        <p:tgtEl>
                                          <p:spTgt spid="8">
                                            <p:txEl>
                                              <p:pRg st="14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4" dur="5000" fill="hold"/>
                                        <p:tgtEl>
                                          <p:spTgt spid="8">
                                            <p:txEl>
                                              <p:pRg st="14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7" dur="5000" fill="hold"/>
                                        <p:tgtEl>
                                          <p:spTgt spid="8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8" dur="5000" fill="hold"/>
                                        <p:tgtEl>
                                          <p:spTgt spid="8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1" dur="5000" fill="hold"/>
                                        <p:tgtEl>
                                          <p:spTgt spid="8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2" dur="5000" fill="hold"/>
                                        <p:tgtEl>
                                          <p:spTgt spid="8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5" dur="5000" fill="hold"/>
                                        <p:tgtEl>
                                          <p:spTgt spid="8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6" dur="5000" fill="hold"/>
                                        <p:tgtEl>
                                          <p:spTgt spid="8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0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9" dur="5000" fill="hold"/>
                                        <p:tgtEl>
                                          <p:spTgt spid="8">
                                            <p:txEl>
                                              <p:pRg st="150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0" dur="5000" fill="hold"/>
                                        <p:tgtEl>
                                          <p:spTgt spid="8">
                                            <p:txEl>
                                              <p:pRg st="150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1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3" dur="5000" fill="hold"/>
                                        <p:tgtEl>
                                          <p:spTgt spid="8">
                                            <p:txEl>
                                              <p:pRg st="151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4" dur="5000" fill="hold"/>
                                        <p:tgtEl>
                                          <p:spTgt spid="8">
                                            <p:txEl>
                                              <p:pRg st="151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7" dur="5000" fill="hold"/>
                                        <p:tgtEl>
                                          <p:spTgt spid="8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8" dur="5000" fill="hold"/>
                                        <p:tgtEl>
                                          <p:spTgt spid="8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1" dur="5000" fill="hold"/>
                                        <p:tgtEl>
                                          <p:spTgt spid="8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2" dur="5000" fill="hold"/>
                                        <p:tgtEl>
                                          <p:spTgt spid="8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5" dur="5000" fill="hold"/>
                                        <p:tgtEl>
                                          <p:spTgt spid="8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6" dur="5000" fill="hold"/>
                                        <p:tgtEl>
                                          <p:spTgt spid="8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9" dur="5000" fill="hold"/>
                                        <p:tgtEl>
                                          <p:spTgt spid="8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0" dur="5000" fill="hold"/>
                                        <p:tgtEl>
                                          <p:spTgt spid="8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3" dur="5000" fill="hold"/>
                                        <p:tgtEl>
                                          <p:spTgt spid="8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4" dur="5000" fill="hold"/>
                                        <p:tgtEl>
                                          <p:spTgt spid="8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7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7" dur="5000" fill="hold"/>
                                        <p:tgtEl>
                                          <p:spTgt spid="8">
                                            <p:txEl>
                                              <p:pRg st="157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8" dur="5000" fill="hold"/>
                                        <p:tgtEl>
                                          <p:spTgt spid="8">
                                            <p:txEl>
                                              <p:pRg st="157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8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1" dur="5000" fill="hold"/>
                                        <p:tgtEl>
                                          <p:spTgt spid="8">
                                            <p:txEl>
                                              <p:pRg st="158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2" dur="5000" fill="hold"/>
                                        <p:tgtEl>
                                          <p:spTgt spid="8">
                                            <p:txEl>
                                              <p:pRg st="158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5" dur="5000" fill="hold"/>
                                        <p:tgtEl>
                                          <p:spTgt spid="8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6" dur="5000" fill="hold"/>
                                        <p:tgtEl>
                                          <p:spTgt spid="8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9" dur="5000" fill="hold"/>
                                        <p:tgtEl>
                                          <p:spTgt spid="8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0" dur="5000" fill="hold"/>
                                        <p:tgtEl>
                                          <p:spTgt spid="8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3" dur="5000" fill="hold"/>
                                        <p:tgtEl>
                                          <p:spTgt spid="8">
                                            <p:txEl>
                                              <p:pRg st="16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4" dur="5000" fill="hold"/>
                                        <p:tgtEl>
                                          <p:spTgt spid="8">
                                            <p:txEl>
                                              <p:pRg st="16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2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7" dur="5000" fill="hold"/>
                                        <p:tgtEl>
                                          <p:spTgt spid="8">
                                            <p:txEl>
                                              <p:pRg st="162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8" dur="5000" fill="hold"/>
                                        <p:tgtEl>
                                          <p:spTgt spid="8">
                                            <p:txEl>
                                              <p:pRg st="162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1" dur="5000" fill="hold"/>
                                        <p:tgtEl>
                                          <p:spTgt spid="8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2" dur="5000" fill="hold"/>
                                        <p:tgtEl>
                                          <p:spTgt spid="8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5" dur="5000" fill="hold"/>
                                        <p:tgtEl>
                                          <p:spTgt spid="8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6" dur="5000" fill="hold"/>
                                        <p:tgtEl>
                                          <p:spTgt spid="8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9" dur="5000" fill="hold"/>
                                        <p:tgtEl>
                                          <p:spTgt spid="8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0" dur="5000" fill="hold"/>
                                        <p:tgtEl>
                                          <p:spTgt spid="8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3" dur="5000" fill="hold"/>
                                        <p:tgtEl>
                                          <p:spTgt spid="8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4" dur="5000" fill="hold"/>
                                        <p:tgtEl>
                                          <p:spTgt spid="8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7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7" dur="5000" fill="hold"/>
                                        <p:tgtEl>
                                          <p:spTgt spid="8">
                                            <p:txEl>
                                              <p:pRg st="167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8" dur="5000" fill="hold"/>
                                        <p:tgtEl>
                                          <p:spTgt spid="8">
                                            <p:txEl>
                                              <p:pRg st="167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1" dur="5000" fill="hold"/>
                                        <p:tgtEl>
                                          <p:spTgt spid="8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2" dur="5000" fill="hold"/>
                                        <p:tgtEl>
                                          <p:spTgt spid="8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5" dur="5000" fill="hold"/>
                                        <p:tgtEl>
                                          <p:spTgt spid="8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6" dur="5000" fill="hold"/>
                                        <p:tgtEl>
                                          <p:spTgt spid="8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9" dur="5000" fill="hold"/>
                                        <p:tgtEl>
                                          <p:spTgt spid="8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0" dur="5000" fill="hold"/>
                                        <p:tgtEl>
                                          <p:spTgt spid="8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3" dur="5000" fill="hold"/>
                                        <p:tgtEl>
                                          <p:spTgt spid="8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4" dur="5000" fill="hold"/>
                                        <p:tgtEl>
                                          <p:spTgt spid="8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2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7" dur="5000" fill="hold"/>
                                        <p:tgtEl>
                                          <p:spTgt spid="8">
                                            <p:txEl>
                                              <p:pRg st="172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8" dur="5000" fill="hold"/>
                                        <p:tgtEl>
                                          <p:spTgt spid="8">
                                            <p:txEl>
                                              <p:pRg st="172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1" dur="5000" fill="hold"/>
                                        <p:tgtEl>
                                          <p:spTgt spid="8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2" dur="5000" fill="hold"/>
                                        <p:tgtEl>
                                          <p:spTgt spid="8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5" dur="5000" fill="hold"/>
                                        <p:tgtEl>
                                          <p:spTgt spid="8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6" dur="5000" fill="hold"/>
                                        <p:tgtEl>
                                          <p:spTgt spid="8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5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9" dur="5000" fill="hold"/>
                                        <p:tgtEl>
                                          <p:spTgt spid="8">
                                            <p:txEl>
                                              <p:pRg st="175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0" dur="5000" fill="hold"/>
                                        <p:tgtEl>
                                          <p:spTgt spid="8">
                                            <p:txEl>
                                              <p:pRg st="175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3" dur="5000" fill="hold"/>
                                        <p:tgtEl>
                                          <p:spTgt spid="8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4" dur="5000" fill="hold"/>
                                        <p:tgtEl>
                                          <p:spTgt spid="8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7" dur="5000" fill="hold"/>
                                        <p:tgtEl>
                                          <p:spTgt spid="8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8" dur="5000" fill="hold"/>
                                        <p:tgtEl>
                                          <p:spTgt spid="8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1" dur="5000" fill="hold"/>
                                        <p:tgtEl>
                                          <p:spTgt spid="8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2" dur="5000" fill="hold"/>
                                        <p:tgtEl>
                                          <p:spTgt spid="8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5" dur="5000" fill="hold"/>
                                        <p:tgtEl>
                                          <p:spTgt spid="8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6" dur="5000" fill="hold"/>
                                        <p:tgtEl>
                                          <p:spTgt spid="8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9" dur="5000" fill="hold"/>
                                        <p:tgtEl>
                                          <p:spTgt spid="8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0" dur="5000" fill="hold"/>
                                        <p:tgtEl>
                                          <p:spTgt spid="8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3" dur="5000" fill="hold"/>
                                        <p:tgtEl>
                                          <p:spTgt spid="8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4" dur="5000" fill="hold"/>
                                        <p:tgtEl>
                                          <p:spTgt spid="8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7" dur="5000" fill="hold"/>
                                        <p:tgtEl>
                                          <p:spTgt spid="8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8" dur="5000" fill="hold"/>
                                        <p:tgtEl>
                                          <p:spTgt spid="8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1" dur="5000" fill="hold"/>
                                        <p:tgtEl>
                                          <p:spTgt spid="8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2" dur="5000" fill="hold"/>
                                        <p:tgtEl>
                                          <p:spTgt spid="8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4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5" dur="5000" fill="hold"/>
                                        <p:tgtEl>
                                          <p:spTgt spid="8">
                                            <p:txEl>
                                              <p:pRg st="184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6" dur="5000" fill="hold"/>
                                        <p:tgtEl>
                                          <p:spTgt spid="8">
                                            <p:txEl>
                                              <p:pRg st="184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9" dur="5000" fill="hold"/>
                                        <p:tgtEl>
                                          <p:spTgt spid="8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0" dur="5000" fill="hold"/>
                                        <p:tgtEl>
                                          <p:spTgt spid="8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6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3" dur="5000" fill="hold"/>
                                        <p:tgtEl>
                                          <p:spTgt spid="8">
                                            <p:txEl>
                                              <p:pRg st="186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4" dur="5000" fill="hold"/>
                                        <p:tgtEl>
                                          <p:spTgt spid="8">
                                            <p:txEl>
                                              <p:pRg st="186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7" dur="5000" fill="hold"/>
                                        <p:tgtEl>
                                          <p:spTgt spid="8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8" dur="5000" fill="hold"/>
                                        <p:tgtEl>
                                          <p:spTgt spid="8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1" dur="5000" fill="hold"/>
                                        <p:tgtEl>
                                          <p:spTgt spid="8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2" dur="5000" fill="hold"/>
                                        <p:tgtEl>
                                          <p:spTgt spid="8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5" dur="5000" fill="hold"/>
                                        <p:tgtEl>
                                          <p:spTgt spid="8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6" dur="5000" fill="hold"/>
                                        <p:tgtEl>
                                          <p:spTgt spid="8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9" dur="5000" fill="hold"/>
                                        <p:tgtEl>
                                          <p:spTgt spid="8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0" dur="5000" fill="hold"/>
                                        <p:tgtEl>
                                          <p:spTgt spid="8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3" dur="5000" fill="hold"/>
                                        <p:tgtEl>
                                          <p:spTgt spid="8">
                                            <p:txEl>
                                              <p:pRg st="19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4" dur="5000" fill="hold"/>
                                        <p:tgtEl>
                                          <p:spTgt spid="8">
                                            <p:txEl>
                                              <p:pRg st="19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7" dur="5000" fill="hold"/>
                                        <p:tgtEl>
                                          <p:spTgt spid="8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8" dur="5000" fill="hold"/>
                                        <p:tgtEl>
                                          <p:spTgt spid="8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1" dur="5000" fill="hold"/>
                                        <p:tgtEl>
                                          <p:spTgt spid="8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2" dur="5000" fill="hold"/>
                                        <p:tgtEl>
                                          <p:spTgt spid="8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5" dur="5000" fill="hold"/>
                                        <p:tgtEl>
                                          <p:spTgt spid="8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6" dur="5000" fill="hold"/>
                                        <p:tgtEl>
                                          <p:spTgt spid="8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9" dur="5000" fill="hold"/>
                                        <p:tgtEl>
                                          <p:spTgt spid="8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0" dur="5000" fill="hold"/>
                                        <p:tgtEl>
                                          <p:spTgt spid="8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3" dur="5000" fill="hold"/>
                                        <p:tgtEl>
                                          <p:spTgt spid="8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4" dur="5000" fill="hold"/>
                                        <p:tgtEl>
                                          <p:spTgt spid="8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7" dur="5000" fill="hold"/>
                                        <p:tgtEl>
                                          <p:spTgt spid="8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8" dur="5000" fill="hold"/>
                                        <p:tgtEl>
                                          <p:spTgt spid="8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1" dur="5000" fill="hold"/>
                                        <p:tgtEl>
                                          <p:spTgt spid="8">
                                            <p:txEl>
                                              <p:pRg st="19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2" dur="5000" fill="hold"/>
                                        <p:tgtEl>
                                          <p:spTgt spid="8">
                                            <p:txEl>
                                              <p:pRg st="19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5" dur="5000" fill="hold"/>
                                        <p:tgtEl>
                                          <p:spTgt spid="8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6" dur="5000" fill="hold"/>
                                        <p:tgtEl>
                                          <p:spTgt spid="8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9" dur="5000" fill="hold"/>
                                        <p:tgtEl>
                                          <p:spTgt spid="8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0" dur="5000" fill="hold"/>
                                        <p:tgtEl>
                                          <p:spTgt spid="8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3" dur="5000" fill="hold"/>
                                        <p:tgtEl>
                                          <p:spTgt spid="8">
                                            <p:txEl>
                                              <p:pRg st="20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4" dur="5000" fill="hold"/>
                                        <p:tgtEl>
                                          <p:spTgt spid="8">
                                            <p:txEl>
                                              <p:pRg st="20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7" dur="5000" fill="hold"/>
                                        <p:tgtEl>
                                          <p:spTgt spid="8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8" dur="5000" fill="hold"/>
                                        <p:tgtEl>
                                          <p:spTgt spid="8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1" dur="5000" fill="hold"/>
                                        <p:tgtEl>
                                          <p:spTgt spid="8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2" dur="5000" fill="hold"/>
                                        <p:tgtEl>
                                          <p:spTgt spid="8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4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5" dur="5000" fill="hold"/>
                                        <p:tgtEl>
                                          <p:spTgt spid="8">
                                            <p:txEl>
                                              <p:pRg st="204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6" dur="5000" fill="hold"/>
                                        <p:tgtEl>
                                          <p:spTgt spid="8">
                                            <p:txEl>
                                              <p:pRg st="204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9" dur="5000" fill="hold"/>
                                        <p:tgtEl>
                                          <p:spTgt spid="8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0" dur="5000" fill="hold"/>
                                        <p:tgtEl>
                                          <p:spTgt spid="8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3" dur="5000" fill="hold"/>
                                        <p:tgtEl>
                                          <p:spTgt spid="8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4" dur="5000" fill="hold"/>
                                        <p:tgtEl>
                                          <p:spTgt spid="8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7" dur="5000" fill="hold"/>
                                        <p:tgtEl>
                                          <p:spTgt spid="8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8" dur="5000" fill="hold"/>
                                        <p:tgtEl>
                                          <p:spTgt spid="8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1" dur="5000" fill="hold"/>
                                        <p:tgtEl>
                                          <p:spTgt spid="8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2" dur="5000" fill="hold"/>
                                        <p:tgtEl>
                                          <p:spTgt spid="8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5" dur="5000" fill="hold"/>
                                        <p:tgtEl>
                                          <p:spTgt spid="8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6" dur="5000" fill="hold"/>
                                        <p:tgtEl>
                                          <p:spTgt spid="8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9" dur="5000" fill="hold"/>
                                        <p:tgtEl>
                                          <p:spTgt spid="8">
                                            <p:txEl>
                                              <p:pRg st="21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0" dur="5000" fill="hold"/>
                                        <p:tgtEl>
                                          <p:spTgt spid="8">
                                            <p:txEl>
                                              <p:pRg st="21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3" dur="5000" fill="hold"/>
                                        <p:tgtEl>
                                          <p:spTgt spid="8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4" dur="5000" fill="hold"/>
                                        <p:tgtEl>
                                          <p:spTgt spid="8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7" dur="5000" fill="hold"/>
                                        <p:tgtEl>
                                          <p:spTgt spid="8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8" dur="5000" fill="hold"/>
                                        <p:tgtEl>
                                          <p:spTgt spid="8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1" dur="5000" fill="hold"/>
                                        <p:tgtEl>
                                          <p:spTgt spid="8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2" dur="5000" fill="hold"/>
                                        <p:tgtEl>
                                          <p:spTgt spid="8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5" dur="5000" fill="hold"/>
                                        <p:tgtEl>
                                          <p:spTgt spid="8">
                                            <p:txEl>
                                              <p:pRg st="21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6" dur="5000" fill="hold"/>
                                        <p:tgtEl>
                                          <p:spTgt spid="8">
                                            <p:txEl>
                                              <p:pRg st="21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9" dur="5000" fill="hold"/>
                                        <p:tgtEl>
                                          <p:spTgt spid="8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0" dur="5000" fill="hold"/>
                                        <p:tgtEl>
                                          <p:spTgt spid="8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3" dur="5000" fill="hold"/>
                                        <p:tgtEl>
                                          <p:spTgt spid="8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4" dur="5000" fill="hold"/>
                                        <p:tgtEl>
                                          <p:spTgt spid="8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7" dur="5000" fill="hold"/>
                                        <p:tgtEl>
                                          <p:spTgt spid="8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8" dur="5000" fill="hold"/>
                                        <p:tgtEl>
                                          <p:spTgt spid="8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1" dur="5000" fill="hold"/>
                                        <p:tgtEl>
                                          <p:spTgt spid="8">
                                            <p:txEl>
                                              <p:pRg st="21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2" dur="5000" fill="hold"/>
                                        <p:tgtEl>
                                          <p:spTgt spid="8">
                                            <p:txEl>
                                              <p:pRg st="21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5" dur="5000" fill="hold"/>
                                        <p:tgtEl>
                                          <p:spTgt spid="8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6" dur="5000" fill="hold"/>
                                        <p:tgtEl>
                                          <p:spTgt spid="8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9" dur="5000" fill="hold"/>
                                        <p:tgtEl>
                                          <p:spTgt spid="8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0" dur="5000" fill="hold"/>
                                        <p:tgtEl>
                                          <p:spTgt spid="8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1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3" dur="5000" fill="hold"/>
                                        <p:tgtEl>
                                          <p:spTgt spid="8">
                                            <p:txEl>
                                              <p:pRg st="221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4" dur="5000" fill="hold"/>
                                        <p:tgtEl>
                                          <p:spTgt spid="8">
                                            <p:txEl>
                                              <p:pRg st="221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2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7" dur="5000" fill="hold"/>
                                        <p:tgtEl>
                                          <p:spTgt spid="8">
                                            <p:txEl>
                                              <p:pRg st="222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8" dur="5000" fill="hold"/>
                                        <p:tgtEl>
                                          <p:spTgt spid="8">
                                            <p:txEl>
                                              <p:pRg st="222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1" dur="5000" fill="hold"/>
                                        <p:tgtEl>
                                          <p:spTgt spid="8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2" dur="5000" fill="hold"/>
                                        <p:tgtEl>
                                          <p:spTgt spid="8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5" dur="5000" fill="hold"/>
                                        <p:tgtEl>
                                          <p:spTgt spid="8">
                                            <p:txEl>
                                              <p:pRg st="22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6" dur="5000" fill="hold"/>
                                        <p:tgtEl>
                                          <p:spTgt spid="8">
                                            <p:txEl>
                                              <p:pRg st="22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5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9" dur="5000" fill="hold"/>
                                        <p:tgtEl>
                                          <p:spTgt spid="8">
                                            <p:txEl>
                                              <p:pRg st="225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0" dur="5000" fill="hold"/>
                                        <p:tgtEl>
                                          <p:spTgt spid="8">
                                            <p:txEl>
                                              <p:pRg st="225" end="2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6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3" dur="5000" fill="hold"/>
                                        <p:tgtEl>
                                          <p:spTgt spid="8">
                                            <p:txEl>
                                              <p:pRg st="226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4" dur="5000" fill="hold"/>
                                        <p:tgtEl>
                                          <p:spTgt spid="8">
                                            <p:txEl>
                                              <p:pRg st="226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7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7" dur="5000" fill="hold"/>
                                        <p:tgtEl>
                                          <p:spTgt spid="8">
                                            <p:txEl>
                                              <p:pRg st="227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8" dur="5000" fill="hold"/>
                                        <p:tgtEl>
                                          <p:spTgt spid="8">
                                            <p:txEl>
                                              <p:pRg st="227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8" end="2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1" dur="5000" fill="hold"/>
                                        <p:tgtEl>
                                          <p:spTgt spid="8">
                                            <p:txEl>
                                              <p:pRg st="228" end="2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2" dur="5000" fill="hold"/>
                                        <p:tgtEl>
                                          <p:spTgt spid="8">
                                            <p:txEl>
                                              <p:pRg st="228" end="2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5" dur="5000" fill="hold"/>
                                        <p:tgtEl>
                                          <p:spTgt spid="8">
                                            <p:txEl>
                                              <p:pRg st="22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6" dur="5000" fill="hold"/>
                                        <p:tgtEl>
                                          <p:spTgt spid="8">
                                            <p:txEl>
                                              <p:pRg st="22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0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9" dur="5000" fill="hold"/>
                                        <p:tgtEl>
                                          <p:spTgt spid="8">
                                            <p:txEl>
                                              <p:pRg st="230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0" dur="5000" fill="hold"/>
                                        <p:tgtEl>
                                          <p:spTgt spid="8">
                                            <p:txEl>
                                              <p:pRg st="230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1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3" dur="5000" fill="hold"/>
                                        <p:tgtEl>
                                          <p:spTgt spid="8">
                                            <p:txEl>
                                              <p:pRg st="231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4" dur="5000" fill="hold"/>
                                        <p:tgtEl>
                                          <p:spTgt spid="8">
                                            <p:txEl>
                                              <p:pRg st="231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2" end="2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7" dur="5000" fill="hold"/>
                                        <p:tgtEl>
                                          <p:spTgt spid="8">
                                            <p:txEl>
                                              <p:pRg st="232" end="2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8" dur="5000" fill="hold"/>
                                        <p:tgtEl>
                                          <p:spTgt spid="8">
                                            <p:txEl>
                                              <p:pRg st="232" end="2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3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1" dur="5000" fill="hold"/>
                                        <p:tgtEl>
                                          <p:spTgt spid="8">
                                            <p:txEl>
                                              <p:pRg st="233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2" dur="5000" fill="hold"/>
                                        <p:tgtEl>
                                          <p:spTgt spid="8">
                                            <p:txEl>
                                              <p:pRg st="233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4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5" dur="5000" fill="hold"/>
                                        <p:tgtEl>
                                          <p:spTgt spid="8">
                                            <p:txEl>
                                              <p:pRg st="234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6" dur="5000" fill="hold"/>
                                        <p:tgtEl>
                                          <p:spTgt spid="8">
                                            <p:txEl>
                                              <p:pRg st="234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5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9" dur="5000" fill="hold"/>
                                        <p:tgtEl>
                                          <p:spTgt spid="8">
                                            <p:txEl>
                                              <p:pRg st="235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0" dur="5000" fill="hold"/>
                                        <p:tgtEl>
                                          <p:spTgt spid="8">
                                            <p:txEl>
                                              <p:pRg st="235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3" dur="5000" fill="hold"/>
                                        <p:tgtEl>
                                          <p:spTgt spid="8">
                                            <p:txEl>
                                              <p:pRg st="23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4" dur="5000" fill="hold"/>
                                        <p:tgtEl>
                                          <p:spTgt spid="8">
                                            <p:txEl>
                                              <p:pRg st="23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7" end="2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7" dur="5000" fill="hold"/>
                                        <p:tgtEl>
                                          <p:spTgt spid="8">
                                            <p:txEl>
                                              <p:pRg st="237" end="2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8" dur="5000" fill="hold"/>
                                        <p:tgtEl>
                                          <p:spTgt spid="8">
                                            <p:txEl>
                                              <p:pRg st="237" end="2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8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1" dur="5000" fill="hold"/>
                                        <p:tgtEl>
                                          <p:spTgt spid="8">
                                            <p:txEl>
                                              <p:pRg st="238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2" dur="5000" fill="hold"/>
                                        <p:tgtEl>
                                          <p:spTgt spid="8">
                                            <p:txEl>
                                              <p:pRg st="238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5" dur="5000" fill="hold"/>
                                        <p:tgtEl>
                                          <p:spTgt spid="8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6" dur="5000" fill="hold"/>
                                        <p:tgtEl>
                                          <p:spTgt spid="8">
                                            <p:txEl>
                                              <p:pRg st="23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9" dur="5000" fill="hold"/>
                                        <p:tgtEl>
                                          <p:spTgt spid="8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0" dur="5000" fill="hold"/>
                                        <p:tgtEl>
                                          <p:spTgt spid="8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1" end="2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3" dur="5000" fill="hold"/>
                                        <p:tgtEl>
                                          <p:spTgt spid="8">
                                            <p:txEl>
                                              <p:pRg st="241" end="2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4" dur="5000" fill="hold"/>
                                        <p:tgtEl>
                                          <p:spTgt spid="8">
                                            <p:txEl>
                                              <p:pRg st="241" end="2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2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7" dur="5000" fill="hold"/>
                                        <p:tgtEl>
                                          <p:spTgt spid="8">
                                            <p:txEl>
                                              <p:pRg st="242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8" dur="5000" fill="hold"/>
                                        <p:tgtEl>
                                          <p:spTgt spid="8">
                                            <p:txEl>
                                              <p:pRg st="242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3" end="2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1" dur="5000" fill="hold"/>
                                        <p:tgtEl>
                                          <p:spTgt spid="8">
                                            <p:txEl>
                                              <p:pRg st="243" end="2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2" dur="5000" fill="hold"/>
                                        <p:tgtEl>
                                          <p:spTgt spid="8">
                                            <p:txEl>
                                              <p:pRg st="243" end="2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4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5" dur="5000" fill="hold"/>
                                        <p:tgtEl>
                                          <p:spTgt spid="8">
                                            <p:txEl>
                                              <p:pRg st="244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6" dur="5000" fill="hold"/>
                                        <p:tgtEl>
                                          <p:spTgt spid="8">
                                            <p:txEl>
                                              <p:pRg st="244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5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9" dur="5000" fill="hold"/>
                                        <p:tgtEl>
                                          <p:spTgt spid="8">
                                            <p:txEl>
                                              <p:pRg st="245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0" dur="5000" fill="hold"/>
                                        <p:tgtEl>
                                          <p:spTgt spid="8">
                                            <p:txEl>
                                              <p:pRg st="245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6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3" dur="5000" fill="hold"/>
                                        <p:tgtEl>
                                          <p:spTgt spid="8">
                                            <p:txEl>
                                              <p:pRg st="246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4" dur="5000" fill="hold"/>
                                        <p:tgtEl>
                                          <p:spTgt spid="8">
                                            <p:txEl>
                                              <p:pRg st="246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7" dur="5000" fill="hold"/>
                                        <p:tgtEl>
                                          <p:spTgt spid="8">
                                            <p:txEl>
                                              <p:pRg st="24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8" dur="5000" fill="hold"/>
                                        <p:tgtEl>
                                          <p:spTgt spid="8">
                                            <p:txEl>
                                              <p:pRg st="24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1" dur="5000" fill="hold"/>
                                        <p:tgtEl>
                                          <p:spTgt spid="8">
                                            <p:txEl>
                                              <p:p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2" dur="5000" fill="hold"/>
                                        <p:tgtEl>
                                          <p:spTgt spid="8">
                                            <p:txEl>
                                              <p:pRg st="24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9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5" dur="5000" fill="hold"/>
                                        <p:tgtEl>
                                          <p:spTgt spid="8">
                                            <p:txEl>
                                              <p:pRg st="249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6" dur="5000" fill="hold"/>
                                        <p:tgtEl>
                                          <p:spTgt spid="8">
                                            <p:txEl>
                                              <p:pRg st="249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0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9" dur="5000" fill="hold"/>
                                        <p:tgtEl>
                                          <p:spTgt spid="8">
                                            <p:txEl>
                                              <p:pRg st="250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0" dur="5000" fill="hold"/>
                                        <p:tgtEl>
                                          <p:spTgt spid="8">
                                            <p:txEl>
                                              <p:pRg st="250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1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3" dur="5000" fill="hold"/>
                                        <p:tgtEl>
                                          <p:spTgt spid="8">
                                            <p:txEl>
                                              <p:pRg st="251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4" dur="5000" fill="hold"/>
                                        <p:tgtEl>
                                          <p:spTgt spid="8">
                                            <p:txEl>
                                              <p:pRg st="251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7" dur="5000" fill="hold"/>
                                        <p:tgtEl>
                                          <p:spTgt spid="8">
                                            <p:txEl>
                                              <p:pRg st="25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8" dur="5000" fill="hold"/>
                                        <p:tgtEl>
                                          <p:spTgt spid="8">
                                            <p:txEl>
                                              <p:pRg st="25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3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1" dur="5000" fill="hold"/>
                                        <p:tgtEl>
                                          <p:spTgt spid="8">
                                            <p:txEl>
                                              <p:pRg st="253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2" dur="5000" fill="hold"/>
                                        <p:tgtEl>
                                          <p:spTgt spid="8">
                                            <p:txEl>
                                              <p:pRg st="253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5" dur="5000" fill="hold"/>
                                        <p:tgtEl>
                                          <p:spTgt spid="8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6" dur="5000" fill="hold"/>
                                        <p:tgtEl>
                                          <p:spTgt spid="8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5" end="2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9" dur="5000" fill="hold"/>
                                        <p:tgtEl>
                                          <p:spTgt spid="8">
                                            <p:txEl>
                                              <p:pRg st="255" end="2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0" dur="5000" fill="hold"/>
                                        <p:tgtEl>
                                          <p:spTgt spid="8">
                                            <p:txEl>
                                              <p:pRg st="255" end="2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6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3" dur="5000" fill="hold"/>
                                        <p:tgtEl>
                                          <p:spTgt spid="8">
                                            <p:txEl>
                                              <p:pRg st="256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4" dur="5000" fill="hold"/>
                                        <p:tgtEl>
                                          <p:spTgt spid="8">
                                            <p:txEl>
                                              <p:pRg st="256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7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7" dur="5000" fill="hold"/>
                                        <p:tgtEl>
                                          <p:spTgt spid="8">
                                            <p:txEl>
                                              <p:pRg st="257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8" dur="5000" fill="hold"/>
                                        <p:tgtEl>
                                          <p:spTgt spid="8">
                                            <p:txEl>
                                              <p:pRg st="257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8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1" dur="5000" fill="hold"/>
                                        <p:tgtEl>
                                          <p:spTgt spid="8">
                                            <p:txEl>
                                              <p:pRg st="258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2" dur="5000" fill="hold"/>
                                        <p:tgtEl>
                                          <p:spTgt spid="8">
                                            <p:txEl>
                                              <p:pRg st="258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5" dur="5000" fill="hold"/>
                                        <p:tgtEl>
                                          <p:spTgt spid="8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6" dur="5000" fill="hold"/>
                                        <p:tgtEl>
                                          <p:spTgt spid="8">
                                            <p:txEl>
                                              <p:pRg st="259" end="2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0" end="2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9" dur="5000" fill="hold"/>
                                        <p:tgtEl>
                                          <p:spTgt spid="8">
                                            <p:txEl>
                                              <p:pRg st="260" end="2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0" dur="5000" fill="hold"/>
                                        <p:tgtEl>
                                          <p:spTgt spid="8">
                                            <p:txEl>
                                              <p:pRg st="260" end="2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1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3" dur="5000" fill="hold"/>
                                        <p:tgtEl>
                                          <p:spTgt spid="8">
                                            <p:txEl>
                                              <p:pRg st="261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4" dur="5000" fill="hold"/>
                                        <p:tgtEl>
                                          <p:spTgt spid="8">
                                            <p:txEl>
                                              <p:pRg st="261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2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7" dur="5000" fill="hold"/>
                                        <p:tgtEl>
                                          <p:spTgt spid="8">
                                            <p:txEl>
                                              <p:pRg st="262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8" dur="5000" fill="hold"/>
                                        <p:tgtEl>
                                          <p:spTgt spid="8">
                                            <p:txEl>
                                              <p:pRg st="262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3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1" dur="5000" fill="hold"/>
                                        <p:tgtEl>
                                          <p:spTgt spid="8">
                                            <p:txEl>
                                              <p:pRg st="263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2" dur="5000" fill="hold"/>
                                        <p:tgtEl>
                                          <p:spTgt spid="8">
                                            <p:txEl>
                                              <p:pRg st="263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4" end="2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5" dur="5000" fill="hold"/>
                                        <p:tgtEl>
                                          <p:spTgt spid="8">
                                            <p:txEl>
                                              <p:pRg st="264" end="2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6" dur="5000" fill="hold"/>
                                        <p:tgtEl>
                                          <p:spTgt spid="8">
                                            <p:txEl>
                                              <p:pRg st="264" end="2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5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9" dur="5000" fill="hold"/>
                                        <p:tgtEl>
                                          <p:spTgt spid="8">
                                            <p:txEl>
                                              <p:pRg st="265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0" dur="5000" fill="hold"/>
                                        <p:tgtEl>
                                          <p:spTgt spid="8">
                                            <p:txEl>
                                              <p:pRg st="265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3" dur="5000" fill="hold"/>
                                        <p:tgtEl>
                                          <p:spTgt spid="8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4" dur="5000" fill="hold"/>
                                        <p:tgtEl>
                                          <p:spTgt spid="8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7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7" dur="5000" fill="hold"/>
                                        <p:tgtEl>
                                          <p:spTgt spid="8">
                                            <p:txEl>
                                              <p:pRg st="267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8" dur="5000" fill="hold"/>
                                        <p:tgtEl>
                                          <p:spTgt spid="8">
                                            <p:txEl>
                                              <p:pRg st="267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1" dur="5000" fill="hold"/>
                                        <p:tgtEl>
                                          <p:spTgt spid="8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2" dur="5000" fill="hold"/>
                                        <p:tgtEl>
                                          <p:spTgt spid="8">
                                            <p:txEl>
                                              <p:pRg st="268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9" end="2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5" dur="5000" fill="hold"/>
                                        <p:tgtEl>
                                          <p:spTgt spid="8">
                                            <p:txEl>
                                              <p:pRg st="269" end="2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6" dur="5000" fill="hold"/>
                                        <p:tgtEl>
                                          <p:spTgt spid="8">
                                            <p:txEl>
                                              <p:pRg st="269" end="2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0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9" dur="5000" fill="hold"/>
                                        <p:tgtEl>
                                          <p:spTgt spid="8">
                                            <p:txEl>
                                              <p:pRg st="270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0" dur="5000" fill="hold"/>
                                        <p:tgtEl>
                                          <p:spTgt spid="8">
                                            <p:txEl>
                                              <p:pRg st="270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1" end="2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3" dur="5000" fill="hold"/>
                                        <p:tgtEl>
                                          <p:spTgt spid="8">
                                            <p:txEl>
                                              <p:pRg st="271" end="2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4" dur="5000" fill="hold"/>
                                        <p:tgtEl>
                                          <p:spTgt spid="8">
                                            <p:txEl>
                                              <p:pRg st="271" end="2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2" end="2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7" dur="5000" fill="hold"/>
                                        <p:tgtEl>
                                          <p:spTgt spid="8">
                                            <p:txEl>
                                              <p:pRg st="272" end="2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8" dur="5000" fill="hold"/>
                                        <p:tgtEl>
                                          <p:spTgt spid="8">
                                            <p:txEl>
                                              <p:pRg st="272" end="2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3" end="2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1" dur="5000" fill="hold"/>
                                        <p:tgtEl>
                                          <p:spTgt spid="8">
                                            <p:txEl>
                                              <p:pRg st="273" end="2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2" dur="5000" fill="hold"/>
                                        <p:tgtEl>
                                          <p:spTgt spid="8">
                                            <p:txEl>
                                              <p:pRg st="273" end="2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4" end="2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5" dur="5000" fill="hold"/>
                                        <p:tgtEl>
                                          <p:spTgt spid="8">
                                            <p:txEl>
                                              <p:pRg st="274" end="2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6" dur="5000" fill="hold"/>
                                        <p:tgtEl>
                                          <p:spTgt spid="8">
                                            <p:txEl>
                                              <p:pRg st="274" end="2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5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9" dur="5000" fill="hold"/>
                                        <p:tgtEl>
                                          <p:spTgt spid="8">
                                            <p:txEl>
                                              <p:pRg st="275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0" dur="5000" fill="hold"/>
                                        <p:tgtEl>
                                          <p:spTgt spid="8">
                                            <p:txEl>
                                              <p:pRg st="275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6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3" dur="5000" fill="hold"/>
                                        <p:tgtEl>
                                          <p:spTgt spid="8">
                                            <p:txEl>
                                              <p:pRg st="276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4" dur="5000" fill="hold"/>
                                        <p:tgtEl>
                                          <p:spTgt spid="8">
                                            <p:txEl>
                                              <p:pRg st="276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7" end="2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7" dur="5000" fill="hold"/>
                                        <p:tgtEl>
                                          <p:spTgt spid="8">
                                            <p:txEl>
                                              <p:pRg st="277" end="2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8" dur="5000" fill="hold"/>
                                        <p:tgtEl>
                                          <p:spTgt spid="8">
                                            <p:txEl>
                                              <p:pRg st="277" end="2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8" end="2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1" dur="5000" fill="hold"/>
                                        <p:tgtEl>
                                          <p:spTgt spid="8">
                                            <p:txEl>
                                              <p:pRg st="278" end="2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2" dur="5000" fill="hold"/>
                                        <p:tgtEl>
                                          <p:spTgt spid="8">
                                            <p:txEl>
                                              <p:pRg st="278" end="2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9" end="2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5" dur="5000" fill="hold"/>
                                        <p:tgtEl>
                                          <p:spTgt spid="8">
                                            <p:txEl>
                                              <p:pRg st="279" end="2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6" dur="5000" fill="hold"/>
                                        <p:tgtEl>
                                          <p:spTgt spid="8">
                                            <p:txEl>
                                              <p:pRg st="279" end="2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0" end="2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9" dur="5000" fill="hold"/>
                                        <p:tgtEl>
                                          <p:spTgt spid="8">
                                            <p:txEl>
                                              <p:pRg st="280" end="2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0" dur="5000" fill="hold"/>
                                        <p:tgtEl>
                                          <p:spTgt spid="8">
                                            <p:txEl>
                                              <p:pRg st="280" end="2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1" end="2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3" dur="5000" fill="hold"/>
                                        <p:tgtEl>
                                          <p:spTgt spid="8">
                                            <p:txEl>
                                              <p:pRg st="281" end="2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4" dur="5000" fill="hold"/>
                                        <p:tgtEl>
                                          <p:spTgt spid="8">
                                            <p:txEl>
                                              <p:pRg st="281" end="2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2" end="2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7" dur="5000" fill="hold"/>
                                        <p:tgtEl>
                                          <p:spTgt spid="8">
                                            <p:txEl>
                                              <p:pRg st="282" end="2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8" dur="5000" fill="hold"/>
                                        <p:tgtEl>
                                          <p:spTgt spid="8">
                                            <p:txEl>
                                              <p:pRg st="282" end="2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3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1" dur="5000" fill="hold"/>
                                        <p:tgtEl>
                                          <p:spTgt spid="8">
                                            <p:txEl>
                                              <p:pRg st="283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2" dur="5000" fill="hold"/>
                                        <p:tgtEl>
                                          <p:spTgt spid="8">
                                            <p:txEl>
                                              <p:pRg st="283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4" end="2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5" dur="5000" fill="hold"/>
                                        <p:tgtEl>
                                          <p:spTgt spid="8">
                                            <p:txEl>
                                              <p:pRg st="284" end="2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6" dur="5000" fill="hold"/>
                                        <p:tgtEl>
                                          <p:spTgt spid="8">
                                            <p:txEl>
                                              <p:pRg st="284" end="2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5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9" dur="5000" fill="hold"/>
                                        <p:tgtEl>
                                          <p:spTgt spid="8">
                                            <p:txEl>
                                              <p:pRg st="285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0" dur="5000" fill="hold"/>
                                        <p:tgtEl>
                                          <p:spTgt spid="8">
                                            <p:txEl>
                                              <p:pRg st="285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6" end="2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3" dur="5000" fill="hold"/>
                                        <p:tgtEl>
                                          <p:spTgt spid="8">
                                            <p:txEl>
                                              <p:pRg st="286" end="2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4" dur="5000" fill="hold"/>
                                        <p:tgtEl>
                                          <p:spTgt spid="8">
                                            <p:txEl>
                                              <p:pRg st="286" end="2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7" end="2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7" dur="5000" fill="hold"/>
                                        <p:tgtEl>
                                          <p:spTgt spid="8">
                                            <p:txEl>
                                              <p:pRg st="287" end="2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8" dur="5000" fill="hold"/>
                                        <p:tgtEl>
                                          <p:spTgt spid="8">
                                            <p:txEl>
                                              <p:pRg st="287" end="2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8" end="2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1" dur="5000" fill="hold"/>
                                        <p:tgtEl>
                                          <p:spTgt spid="8">
                                            <p:txEl>
                                              <p:pRg st="288" end="2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2" dur="5000" fill="hold"/>
                                        <p:tgtEl>
                                          <p:spTgt spid="8">
                                            <p:txEl>
                                              <p:pRg st="288" end="2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9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5" dur="5000" fill="hold"/>
                                        <p:tgtEl>
                                          <p:spTgt spid="8">
                                            <p:txEl>
                                              <p:pRg st="289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6" dur="5000" fill="hold"/>
                                        <p:tgtEl>
                                          <p:spTgt spid="8">
                                            <p:txEl>
                                              <p:pRg st="289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0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9" dur="5000" fill="hold"/>
                                        <p:tgtEl>
                                          <p:spTgt spid="8">
                                            <p:txEl>
                                              <p:pRg st="290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0" dur="5000" fill="hold"/>
                                        <p:tgtEl>
                                          <p:spTgt spid="8">
                                            <p:txEl>
                                              <p:pRg st="290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1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3" dur="5000" fill="hold"/>
                                        <p:tgtEl>
                                          <p:spTgt spid="8">
                                            <p:txEl>
                                              <p:pRg st="291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4" dur="5000" fill="hold"/>
                                        <p:tgtEl>
                                          <p:spTgt spid="8">
                                            <p:txEl>
                                              <p:pRg st="291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2" end="2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7" dur="5000" fill="hold"/>
                                        <p:tgtEl>
                                          <p:spTgt spid="8">
                                            <p:txEl>
                                              <p:pRg st="292" end="2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8" dur="5000" fill="hold"/>
                                        <p:tgtEl>
                                          <p:spTgt spid="8">
                                            <p:txEl>
                                              <p:pRg st="292" end="2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3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1" dur="5000" fill="hold"/>
                                        <p:tgtEl>
                                          <p:spTgt spid="8">
                                            <p:txEl>
                                              <p:pRg st="293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2" dur="5000" fill="hold"/>
                                        <p:tgtEl>
                                          <p:spTgt spid="8">
                                            <p:txEl>
                                              <p:pRg st="293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4" end="2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5" dur="5000" fill="hold"/>
                                        <p:tgtEl>
                                          <p:spTgt spid="8">
                                            <p:txEl>
                                              <p:pRg st="294" end="2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6" dur="5000" fill="hold"/>
                                        <p:tgtEl>
                                          <p:spTgt spid="8">
                                            <p:txEl>
                                              <p:pRg st="294" end="2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5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9" dur="5000" fill="hold"/>
                                        <p:tgtEl>
                                          <p:spTgt spid="8">
                                            <p:txEl>
                                              <p:pRg st="295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0" dur="5000" fill="hold"/>
                                        <p:tgtEl>
                                          <p:spTgt spid="8">
                                            <p:txEl>
                                              <p:pRg st="295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3" dur="5000" fill="hold"/>
                                        <p:tgtEl>
                                          <p:spTgt spid="8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4" dur="5000" fill="hold"/>
                                        <p:tgtEl>
                                          <p:spTgt spid="8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7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7" dur="5000" fill="hold"/>
                                        <p:tgtEl>
                                          <p:spTgt spid="8">
                                            <p:txEl>
                                              <p:pRg st="297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8" dur="5000" fill="hold"/>
                                        <p:tgtEl>
                                          <p:spTgt spid="8">
                                            <p:txEl>
                                              <p:pRg st="297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8" end="2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1" dur="5000" fill="hold"/>
                                        <p:tgtEl>
                                          <p:spTgt spid="8">
                                            <p:txEl>
                                              <p:pRg st="298" end="2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2" dur="5000" fill="hold"/>
                                        <p:tgtEl>
                                          <p:spTgt spid="8">
                                            <p:txEl>
                                              <p:pRg st="298" end="2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9" end="2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5" dur="5000" fill="hold"/>
                                        <p:tgtEl>
                                          <p:spTgt spid="8">
                                            <p:txEl>
                                              <p:pRg st="299" end="2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6" dur="5000" fill="hold"/>
                                        <p:tgtEl>
                                          <p:spTgt spid="8">
                                            <p:txEl>
                                              <p:pRg st="299" end="2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00" end="3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9" dur="5000" fill="hold"/>
                                        <p:tgtEl>
                                          <p:spTgt spid="8">
                                            <p:txEl>
                                              <p:pRg st="300" end="3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0" dur="5000" fill="hold"/>
                                        <p:tgtEl>
                                          <p:spTgt spid="8">
                                            <p:txEl>
                                              <p:pRg st="300" end="3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72B0-E89F-4619-A8EE-1E837E0C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196" y="242349"/>
            <a:ext cx="4886527" cy="1507110"/>
          </a:xfrm>
        </p:spPr>
        <p:txBody>
          <a:bodyPr>
            <a:noAutofit/>
          </a:bodyPr>
          <a:lstStyle/>
          <a:p>
            <a:r>
              <a:rPr lang="en-GB" sz="12500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6CE8C-5841-4A89-B33F-22C10DC8CF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2D36E-00B3-4D5B-9EC1-09C1B08514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D165A4-D934-47A3-B319-6220C1C33EDD}"/>
              </a:ext>
            </a:extLst>
          </p:cNvPr>
          <p:cNvSpPr/>
          <p:nvPr/>
        </p:nvSpPr>
        <p:spPr>
          <a:xfrm>
            <a:off x="0" y="0"/>
            <a:ext cx="5074920" cy="627408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E53A09-DB6A-42DC-9C59-605B52B95870}"/>
              </a:ext>
            </a:extLst>
          </p:cNvPr>
          <p:cNvSpPr/>
          <p:nvPr/>
        </p:nvSpPr>
        <p:spPr>
          <a:xfrm>
            <a:off x="5074920" y="2369820"/>
            <a:ext cx="7117080" cy="391372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8337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B2914DD-0371-4941-8DC6-58FE3AA3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BB96E9-BE1D-6441-8937-4DBAFAA30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154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5D861-7DA7-42F6-8F9B-345C262B5A53}"/>
              </a:ext>
            </a:extLst>
          </p:cNvPr>
          <p:cNvSpPr/>
          <p:nvPr/>
        </p:nvSpPr>
        <p:spPr>
          <a:xfrm>
            <a:off x="4712208" y="2054352"/>
            <a:ext cx="2761488" cy="2755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C5139-2D47-4C22-8F44-29277895FB04}"/>
              </a:ext>
            </a:extLst>
          </p:cNvPr>
          <p:cNvSpPr txBox="1"/>
          <p:nvPr/>
        </p:nvSpPr>
        <p:spPr>
          <a:xfrm>
            <a:off x="0" y="0"/>
            <a:ext cx="4712208" cy="27553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GB" sz="3200" dirty="0">
              <a:solidFill>
                <a:srgbClr val="55555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1238B-26D3-4ADC-BF51-020D98A0A2A5}"/>
              </a:ext>
            </a:extLst>
          </p:cNvPr>
          <p:cNvSpPr txBox="1"/>
          <p:nvPr/>
        </p:nvSpPr>
        <p:spPr>
          <a:xfrm>
            <a:off x="3613" y="0"/>
            <a:ext cx="4044131" cy="2755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GB" sz="6600" dirty="0">
                <a:solidFill>
                  <a:srgbClr val="EFBA43"/>
                </a:solidFill>
              </a:rPr>
              <a:t>Backup </a:t>
            </a:r>
          </a:p>
          <a:p>
            <a:pPr algn="ctr"/>
            <a:r>
              <a:rPr lang="en-GB" sz="6600" dirty="0">
                <a:solidFill>
                  <a:srgbClr val="EFBA43"/>
                </a:solidFill>
              </a:rPr>
              <a:t>and </a:t>
            </a:r>
          </a:p>
          <a:p>
            <a:pPr algn="ctr"/>
            <a:r>
              <a:rPr lang="en-GB" sz="6600" dirty="0">
                <a:solidFill>
                  <a:srgbClr val="EFBA43"/>
                </a:solidFill>
              </a:rPr>
              <a:t>Restore</a:t>
            </a:r>
            <a:endParaRPr lang="en-GB" sz="5400" dirty="0">
              <a:solidFill>
                <a:srgbClr val="EFBA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7FAF4-C6B4-44D7-9208-5A409F92DEE4}"/>
              </a:ext>
            </a:extLst>
          </p:cNvPr>
          <p:cNvSpPr txBox="1"/>
          <p:nvPr/>
        </p:nvSpPr>
        <p:spPr>
          <a:xfrm>
            <a:off x="4047744" y="0"/>
            <a:ext cx="409651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Common </a:t>
            </a:r>
            <a:b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DBA 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9278B-532B-4333-BB36-DAB4AF556B10}"/>
              </a:ext>
            </a:extLst>
          </p:cNvPr>
          <p:cNvSpPr txBox="1"/>
          <p:nvPr/>
        </p:nvSpPr>
        <p:spPr>
          <a:xfrm>
            <a:off x="3613" y="2755392"/>
            <a:ext cx="404774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pPr algn="ctr"/>
            <a:r>
              <a:rPr lang="en-GB" sz="6600" dirty="0">
                <a:solidFill>
                  <a:srgbClr val="EFBA43"/>
                </a:solidFill>
              </a:rPr>
              <a:t>Agent </a:t>
            </a:r>
            <a:br>
              <a:rPr lang="en-GB" sz="6600" dirty="0">
                <a:solidFill>
                  <a:srgbClr val="EFBA43"/>
                </a:solidFill>
              </a:rPr>
            </a:br>
            <a:r>
              <a:rPr lang="en-GB" sz="6600" dirty="0">
                <a:solidFill>
                  <a:srgbClr val="EFBA43"/>
                </a:solidFill>
              </a:rPr>
              <a:t>Jobs</a:t>
            </a:r>
            <a:endParaRPr lang="en-GB" sz="5400" dirty="0">
              <a:solidFill>
                <a:srgbClr val="EFBA4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FE722-64DC-4FC6-80BD-9B2A5DA0ECDF}"/>
              </a:ext>
            </a:extLst>
          </p:cNvPr>
          <p:cNvSpPr txBox="1"/>
          <p:nvPr/>
        </p:nvSpPr>
        <p:spPr>
          <a:xfrm>
            <a:off x="3613" y="4800600"/>
            <a:ext cx="4047744" cy="20543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GB" sz="6600" dirty="0">
                <a:solidFill>
                  <a:srgbClr val="EFBA43"/>
                </a:solidFill>
              </a:rPr>
              <a:t>Security</a:t>
            </a:r>
            <a:endParaRPr lang="en-GB" sz="5400" dirty="0">
              <a:solidFill>
                <a:srgbClr val="EFBA4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FE4A1-12B9-4688-BB9D-C248DC15EBEF}"/>
              </a:ext>
            </a:extLst>
          </p:cNvPr>
          <p:cNvSpPr/>
          <p:nvPr/>
        </p:nvSpPr>
        <p:spPr>
          <a:xfrm>
            <a:off x="4066597" y="4809744"/>
            <a:ext cx="4096514" cy="204825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D34A0-7459-4C90-8164-F9B2A3A0ED61}"/>
              </a:ext>
            </a:extLst>
          </p:cNvPr>
          <p:cNvSpPr txBox="1"/>
          <p:nvPr/>
        </p:nvSpPr>
        <p:spPr>
          <a:xfrm>
            <a:off x="8147869" y="0"/>
            <a:ext cx="4044131" cy="2755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n-GB" sz="2400" dirty="0">
                <a:solidFill>
                  <a:srgbClr val="EFBA43"/>
                </a:solidFill>
              </a:rPr>
              <a:t>Backup-</a:t>
            </a:r>
            <a:r>
              <a:rPr lang="en-GB" sz="2400" dirty="0" err="1">
                <a:solidFill>
                  <a:srgbClr val="EFBA43"/>
                </a:solidFill>
              </a:rPr>
              <a:t>DbaDatabase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Get-</a:t>
            </a:r>
            <a:r>
              <a:rPr lang="en-GB" sz="2400" dirty="0" err="1">
                <a:solidFill>
                  <a:srgbClr val="EFBA43"/>
                </a:solidFill>
              </a:rPr>
              <a:t>DbaDbBackupHistory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Get-</a:t>
            </a:r>
            <a:r>
              <a:rPr lang="en-GB" sz="2400" dirty="0" err="1">
                <a:solidFill>
                  <a:srgbClr val="EFBA43"/>
                </a:solidFill>
              </a:rPr>
              <a:t>DbaBackupInformation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Get-</a:t>
            </a:r>
            <a:r>
              <a:rPr lang="en-GB" sz="2400" dirty="0" err="1">
                <a:solidFill>
                  <a:srgbClr val="EFBA43"/>
                </a:solidFill>
              </a:rPr>
              <a:t>DbaDbRestoreHistory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Get-</a:t>
            </a:r>
            <a:r>
              <a:rPr lang="en-GB" sz="2400" dirty="0" err="1">
                <a:solidFill>
                  <a:srgbClr val="EFBA43"/>
                </a:solidFill>
              </a:rPr>
              <a:t>DbaLastBackup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Measure-</a:t>
            </a:r>
            <a:r>
              <a:rPr lang="en-GB" sz="2400" dirty="0" err="1">
                <a:solidFill>
                  <a:srgbClr val="EFBA43"/>
                </a:solidFill>
              </a:rPr>
              <a:t>DbaBackupThroughput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Read-</a:t>
            </a:r>
            <a:r>
              <a:rPr lang="en-GB" sz="2400" dirty="0" err="1">
                <a:solidFill>
                  <a:srgbClr val="EFBA43"/>
                </a:solidFill>
              </a:rPr>
              <a:t>DbaBackupHeader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Restore-</a:t>
            </a:r>
            <a:r>
              <a:rPr lang="en-GB" sz="2400" dirty="0" err="1">
                <a:solidFill>
                  <a:srgbClr val="EFBA43"/>
                </a:solidFill>
              </a:rPr>
              <a:t>DbaDatabase</a:t>
            </a:r>
            <a:endParaRPr lang="en-GB" sz="2400" dirty="0">
              <a:solidFill>
                <a:srgbClr val="EFBA43"/>
              </a:solidFill>
            </a:endParaRPr>
          </a:p>
          <a:p>
            <a:pPr algn="ctr"/>
            <a:r>
              <a:rPr lang="en-GB" sz="2400" dirty="0">
                <a:solidFill>
                  <a:srgbClr val="EFBA43"/>
                </a:solidFill>
              </a:rPr>
              <a:t>Test-</a:t>
            </a:r>
            <a:r>
              <a:rPr lang="en-GB" sz="2400" dirty="0" err="1">
                <a:solidFill>
                  <a:srgbClr val="EFBA43"/>
                </a:solidFill>
              </a:rPr>
              <a:t>DbaLastBackup</a:t>
            </a:r>
            <a:endParaRPr lang="en-GB" sz="2000" dirty="0">
              <a:solidFill>
                <a:srgbClr val="EFBA4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DDD02-0786-40A3-AE31-74BEE6B4808B}"/>
              </a:ext>
            </a:extLst>
          </p:cNvPr>
          <p:cNvSpPr txBox="1"/>
          <p:nvPr/>
        </p:nvSpPr>
        <p:spPr>
          <a:xfrm>
            <a:off x="8146062" y="2755392"/>
            <a:ext cx="404774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en-GB" sz="1400" dirty="0">
                <a:solidFill>
                  <a:srgbClr val="EFBA43"/>
                </a:solidFill>
              </a:rPr>
              <a:t>Get-</a:t>
            </a:r>
            <a:r>
              <a:rPr lang="en-GB" sz="1400" dirty="0" err="1">
                <a:solidFill>
                  <a:srgbClr val="EFBA43"/>
                </a:solidFill>
              </a:rPr>
              <a:t>DbaAgentJobHistory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Get-</a:t>
            </a:r>
            <a:r>
              <a:rPr lang="en-GB" sz="1400" dirty="0" err="1">
                <a:solidFill>
                  <a:srgbClr val="EFBA43"/>
                </a:solidFill>
              </a:rPr>
              <a:t>DbaAgentLog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Get-</a:t>
            </a:r>
            <a:r>
              <a:rPr lang="en-GB" sz="1400" dirty="0" err="1">
                <a:solidFill>
                  <a:srgbClr val="EFBA43"/>
                </a:solidFill>
              </a:rPr>
              <a:t>DbaRunningJob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New-</a:t>
            </a:r>
            <a:r>
              <a:rPr lang="en-GB" sz="1400" dirty="0" err="1">
                <a:solidFill>
                  <a:srgbClr val="EFBA43"/>
                </a:solidFill>
              </a:rPr>
              <a:t>DbaAgentJob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New-</a:t>
            </a:r>
            <a:r>
              <a:rPr lang="en-GB" sz="1400" dirty="0" err="1">
                <a:solidFill>
                  <a:srgbClr val="EFBA43"/>
                </a:solidFill>
              </a:rPr>
              <a:t>DbaAgentSchedule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Set-</a:t>
            </a:r>
            <a:r>
              <a:rPr lang="en-GB" sz="1400" dirty="0" err="1">
                <a:solidFill>
                  <a:srgbClr val="EFBA43"/>
                </a:solidFill>
              </a:rPr>
              <a:t>DbaAgentAlert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Remove-</a:t>
            </a:r>
            <a:r>
              <a:rPr lang="en-GB" sz="1400" dirty="0" err="1">
                <a:solidFill>
                  <a:srgbClr val="EFBA43"/>
                </a:solidFill>
              </a:rPr>
              <a:t>DbaAgentJob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Start-</a:t>
            </a:r>
            <a:r>
              <a:rPr lang="en-GB" sz="1400" dirty="0" err="1">
                <a:solidFill>
                  <a:srgbClr val="EFBA43"/>
                </a:solidFill>
              </a:rPr>
              <a:t>DbaAgentJob</a:t>
            </a:r>
            <a:endParaRPr lang="en-GB" sz="1400" dirty="0">
              <a:solidFill>
                <a:srgbClr val="EFBA43"/>
              </a:solidFill>
            </a:endParaRPr>
          </a:p>
          <a:p>
            <a:pPr algn="ctr"/>
            <a:r>
              <a:rPr lang="en-GB" sz="1400" dirty="0">
                <a:solidFill>
                  <a:srgbClr val="EFBA43"/>
                </a:solidFill>
              </a:rPr>
              <a:t>Test-</a:t>
            </a:r>
            <a:r>
              <a:rPr lang="en-GB" sz="1400" dirty="0" err="1">
                <a:solidFill>
                  <a:srgbClr val="EFBA43"/>
                </a:solidFill>
              </a:rPr>
              <a:t>DbaAgentJobOwner</a:t>
            </a:r>
            <a:endParaRPr lang="en-GB" sz="1100" dirty="0">
              <a:solidFill>
                <a:srgbClr val="EFBA4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609C51-B116-40C7-9899-F883E2757C0B}"/>
              </a:ext>
            </a:extLst>
          </p:cNvPr>
          <p:cNvSpPr txBox="1"/>
          <p:nvPr/>
        </p:nvSpPr>
        <p:spPr>
          <a:xfrm>
            <a:off x="8144256" y="4809744"/>
            <a:ext cx="4047744" cy="20543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en-GB" sz="1200" dirty="0">
                <a:solidFill>
                  <a:srgbClr val="EFBA43"/>
                </a:solidFill>
              </a:rPr>
              <a:t>Add-</a:t>
            </a:r>
            <a:r>
              <a:rPr lang="en-GB" sz="1200" dirty="0" err="1">
                <a:solidFill>
                  <a:srgbClr val="EFBA43"/>
                </a:solidFill>
              </a:rPr>
              <a:t>DbaDbRoleMember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Find-</a:t>
            </a:r>
            <a:r>
              <a:rPr lang="en-GB" sz="1200" dirty="0" err="1">
                <a:solidFill>
                  <a:srgbClr val="EFBA43"/>
                </a:solidFill>
              </a:rPr>
              <a:t>DbaLoginInGroup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Get-</a:t>
            </a:r>
            <a:r>
              <a:rPr lang="en-GB" sz="1200" dirty="0" err="1">
                <a:solidFill>
                  <a:srgbClr val="EFBA43"/>
                </a:solidFill>
              </a:rPr>
              <a:t>DbaDbRoleMember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Get-</a:t>
            </a:r>
            <a:r>
              <a:rPr lang="en-GB" sz="1200" dirty="0" err="1">
                <a:solidFill>
                  <a:srgbClr val="EFBA43"/>
                </a:solidFill>
              </a:rPr>
              <a:t>DbaDbOrphanUser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New-</a:t>
            </a:r>
            <a:r>
              <a:rPr lang="en-GB" sz="1200" dirty="0" err="1">
                <a:solidFill>
                  <a:srgbClr val="EFBA43"/>
                </a:solidFill>
              </a:rPr>
              <a:t>DbaLogin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Remove-</a:t>
            </a:r>
            <a:r>
              <a:rPr lang="en-GB" sz="1200" dirty="0" err="1">
                <a:solidFill>
                  <a:srgbClr val="EFBA43"/>
                </a:solidFill>
              </a:rPr>
              <a:t>DbaDbUser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Repair-</a:t>
            </a:r>
            <a:r>
              <a:rPr lang="en-GB" sz="1200" dirty="0" err="1">
                <a:solidFill>
                  <a:srgbClr val="EFBA43"/>
                </a:solidFill>
              </a:rPr>
              <a:t>DbaDbOrphanUser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Set-</a:t>
            </a:r>
            <a:r>
              <a:rPr lang="en-GB" sz="1200" dirty="0" err="1">
                <a:solidFill>
                  <a:srgbClr val="EFBA43"/>
                </a:solidFill>
              </a:rPr>
              <a:t>DbaLogin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Sync-</a:t>
            </a:r>
            <a:r>
              <a:rPr lang="en-GB" sz="1200" dirty="0" err="1">
                <a:solidFill>
                  <a:srgbClr val="EFBA43"/>
                </a:solidFill>
              </a:rPr>
              <a:t>DbaLoginPermission</a:t>
            </a:r>
            <a:endParaRPr lang="en-GB" sz="1200" dirty="0">
              <a:solidFill>
                <a:srgbClr val="EFBA43"/>
              </a:solidFill>
            </a:endParaRPr>
          </a:p>
          <a:p>
            <a:pPr algn="ctr"/>
            <a:r>
              <a:rPr lang="en-GB" sz="1200" dirty="0">
                <a:solidFill>
                  <a:srgbClr val="EFBA43"/>
                </a:solidFill>
              </a:rPr>
              <a:t>Test-</a:t>
            </a:r>
            <a:r>
              <a:rPr lang="en-GB" sz="1200" dirty="0" err="1">
                <a:solidFill>
                  <a:srgbClr val="EFBA43"/>
                </a:solidFill>
              </a:rPr>
              <a:t>DbaWindowsLogin</a:t>
            </a:r>
            <a:endParaRPr lang="en-GB" sz="1200" dirty="0">
              <a:solidFill>
                <a:srgbClr val="EFBA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8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5D861-7DA7-42F6-8F9B-345C262B5A53}"/>
              </a:ext>
            </a:extLst>
          </p:cNvPr>
          <p:cNvSpPr/>
          <p:nvPr/>
        </p:nvSpPr>
        <p:spPr>
          <a:xfrm>
            <a:off x="4712208" y="2054352"/>
            <a:ext cx="2761488" cy="2755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C5139-2D47-4C22-8F44-29277895FB04}"/>
              </a:ext>
            </a:extLst>
          </p:cNvPr>
          <p:cNvSpPr txBox="1"/>
          <p:nvPr/>
        </p:nvSpPr>
        <p:spPr>
          <a:xfrm>
            <a:off x="0" y="0"/>
            <a:ext cx="4712208" cy="27553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GB" sz="3200" dirty="0">
              <a:solidFill>
                <a:srgbClr val="55555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7FAF4-C6B4-44D7-9208-5A409F92DEE4}"/>
              </a:ext>
            </a:extLst>
          </p:cNvPr>
          <p:cNvSpPr txBox="1"/>
          <p:nvPr/>
        </p:nvSpPr>
        <p:spPr>
          <a:xfrm>
            <a:off x="4047744" y="0"/>
            <a:ext cx="409651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Common </a:t>
            </a:r>
            <a:b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DBA Tasks</a:t>
            </a:r>
          </a:p>
        </p:txBody>
      </p:sp>
    </p:spTree>
    <p:extLst>
      <p:ext uri="{BB962C8B-B14F-4D97-AF65-F5344CB8AC3E}">
        <p14:creationId xmlns:p14="http://schemas.microsoft.com/office/powerpoint/2010/main" val="165283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3DEA-E691-7B45-A431-108B362F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Accelerate 2020 Brand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52E7D-41AA-654C-ADDD-523B933A3873}"/>
              </a:ext>
            </a:extLst>
          </p:cNvPr>
          <p:cNvSpPr txBox="1"/>
          <p:nvPr/>
        </p:nvSpPr>
        <p:spPr>
          <a:xfrm>
            <a:off x="838200" y="1321356"/>
            <a:ext cx="733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55555"/>
                </a:solidFill>
                <a:latin typeface="Ubuntu" panose="020B0504030602030204" pitchFamily="34" charset="0"/>
              </a:rPr>
              <a:t>Copy/paste logo art for</a:t>
            </a:r>
            <a:r>
              <a:rPr lang="en-US">
                <a:solidFill>
                  <a:srgbClr val="555555"/>
                </a:solidFill>
                <a:latin typeface="Ubuntu" panose="020B0504030602030204" pitchFamily="34" charset="0"/>
                <a:ea typeface="+mj-ea"/>
                <a:cs typeface="+mj-cs"/>
              </a:rPr>
              <a:t> use in digital presentations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80EBF-0AFD-624F-A2EA-F24FB12CB866}"/>
              </a:ext>
            </a:extLst>
          </p:cNvPr>
          <p:cNvSpPr txBox="1"/>
          <p:nvPr/>
        </p:nvSpPr>
        <p:spPr>
          <a:xfrm>
            <a:off x="857934" y="2223966"/>
            <a:ext cx="1773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41B9B6"/>
                </a:solidFill>
                <a:latin typeface="Ubuntu" panose="020B0504030602030204" pitchFamily="34" charset="0"/>
                <a:ea typeface="+mj-ea"/>
                <a:cs typeface="+mj-cs"/>
              </a:rPr>
              <a:t>Primary event logo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6667F-91BA-684C-9912-5A604C6E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52" y="2705048"/>
            <a:ext cx="3273998" cy="1046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2AD73-6EB9-3A42-BC0F-A64F0A71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121" y="2992474"/>
            <a:ext cx="2964762" cy="52319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DBEB6C4-C41F-9F43-A2B1-4C7D3C73B8AA}"/>
              </a:ext>
            </a:extLst>
          </p:cNvPr>
          <p:cNvSpPr txBox="1">
            <a:spLocks/>
          </p:cNvSpPr>
          <p:nvPr/>
        </p:nvSpPr>
        <p:spPr>
          <a:xfrm>
            <a:off x="857934" y="4944763"/>
            <a:ext cx="5165746" cy="780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5555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Ubuntu Light" panose="020B0304030602030204" pitchFamily="34" charset="0"/>
              </a:rPr>
              <a:t>Virtual Conference for data professionals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AD7F3-1328-D746-81E9-AFCAB972EB5F}"/>
              </a:ext>
            </a:extLst>
          </p:cNvPr>
          <p:cNvSpPr txBox="1"/>
          <p:nvPr/>
        </p:nvSpPr>
        <p:spPr>
          <a:xfrm>
            <a:off x="857934" y="4456894"/>
            <a:ext cx="2799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41B9B6"/>
                </a:solidFill>
                <a:latin typeface="Ubuntu" panose="020B0504030602030204" pitchFamily="34" charset="0"/>
                <a:ea typeface="+mj-ea"/>
                <a:cs typeface="+mj-cs"/>
              </a:rPr>
              <a:t>Official descriptor/tagline</a:t>
            </a:r>
          </a:p>
        </p:txBody>
      </p:sp>
    </p:spTree>
    <p:extLst>
      <p:ext uri="{BB962C8B-B14F-4D97-AF65-F5344CB8AC3E}">
        <p14:creationId xmlns:p14="http://schemas.microsoft.com/office/powerpoint/2010/main" val="34110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6359-C51E-354C-9B70-DFBC69D9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Branded Merch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D8230-7FA7-6247-B710-D66E64115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31"/>
          <a:stretch/>
        </p:blipFill>
        <p:spPr>
          <a:xfrm>
            <a:off x="8035925" y="1532204"/>
            <a:ext cx="3530600" cy="33574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302FF-E354-B145-8701-2ED0EC5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176" y="1436724"/>
            <a:ext cx="4095574" cy="374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EF61C-2AF8-B44B-808D-8315826A5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09" y="2483680"/>
            <a:ext cx="3593385" cy="26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9161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D016-B4AE-E44D-B4EA-16BFF5043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274" y="284261"/>
            <a:ext cx="9400592" cy="601114"/>
          </a:xfrm>
        </p:spPr>
        <p:txBody>
          <a:bodyPr/>
          <a:lstStyle/>
          <a:p>
            <a:r>
              <a:rPr lang="en-US" dirty="0"/>
              <a:t>Automating Common DBA Tasks with PowerShell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1C7F3-9D7B-B048-8F44-149EB1A70F8E}"/>
              </a:ext>
            </a:extLst>
          </p:cNvPr>
          <p:cNvSpPr/>
          <p:nvPr/>
        </p:nvSpPr>
        <p:spPr>
          <a:xfrm>
            <a:off x="634596" y="3541887"/>
            <a:ext cx="3271820" cy="2349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7" lvl="0" indent="-285737" algn="ctr" defTabSz="914358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400" dirty="0">
                <a:solidFill>
                  <a:srgbClr val="595959"/>
                </a:solidFill>
                <a:latin typeface="Ubuntu" panose="020B0504030602030204" pitchFamily="34" charset="0"/>
              </a:rPr>
              <a:t>Rob Sewell</a:t>
            </a:r>
          </a:p>
          <a:p>
            <a:pPr marL="285737" lvl="0" indent="-285737" algn="ctr" defTabSz="914358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41B9B6"/>
                </a:solidFill>
                <a:latin typeface="Ubuntu" panose="020B0504030602030204" pitchFamily="34" charset="0"/>
              </a:rPr>
              <a:t>Beard </a:t>
            </a:r>
            <a:r>
              <a:rPr lang="en-US" sz="1600" dirty="0" err="1">
                <a:solidFill>
                  <a:srgbClr val="41B9B6"/>
                </a:solidFill>
                <a:latin typeface="Ubuntu" panose="020B0504030602030204" pitchFamily="34" charset="0"/>
              </a:rPr>
              <a:t>Twizzler</a:t>
            </a:r>
            <a:endParaRPr lang="en-US" sz="1600" dirty="0">
              <a:solidFill>
                <a:srgbClr val="41B9B6"/>
              </a:solidFill>
              <a:latin typeface="Ubuntu" panose="020B0504030602030204" pitchFamily="34" charset="0"/>
            </a:endParaRPr>
          </a:p>
          <a:p>
            <a:pPr marL="285737" lvl="0" indent="-285737" algn="ctr" defTabSz="914358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1400" dirty="0">
              <a:solidFill>
                <a:srgbClr val="595959"/>
              </a:solidFill>
              <a:latin typeface="Ubuntu" panose="020B0504030602030204" pitchFamily="34" charset="0"/>
            </a:endParaRP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rob@sewells-consulting.co.uk</a:t>
            </a: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twitter.com/</a:t>
            </a:r>
            <a:r>
              <a:rPr lang="en-US" sz="1600" dirty="0" err="1">
                <a:solidFill>
                  <a:srgbClr val="E71230"/>
                </a:solidFill>
                <a:latin typeface="Ubuntu" panose="020B0504030602030204" pitchFamily="34" charset="0"/>
              </a:rPr>
              <a:t>SqlDbaWithBeard</a:t>
            </a: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  </a:t>
            </a: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linkedin.com/in/</a:t>
            </a:r>
            <a:r>
              <a:rPr lang="en-US" sz="1600" dirty="0" err="1">
                <a:solidFill>
                  <a:srgbClr val="E71230"/>
                </a:solidFill>
                <a:latin typeface="Ubuntu" panose="020B0504030602030204" pitchFamily="34" charset="0"/>
              </a:rPr>
              <a:t>robsewellsqldba</a:t>
            </a:r>
            <a:endParaRPr lang="en-US" sz="1600" dirty="0">
              <a:solidFill>
                <a:srgbClr val="E71230"/>
              </a:solidFill>
              <a:latin typeface="Ubuntu" panose="020B0504030602030204" pitchFamily="34" charset="0"/>
            </a:endParaRP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blog.robsewell.com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3F95C1-D17D-5841-896E-F3DCC5787A26}"/>
              </a:ext>
            </a:extLst>
          </p:cNvPr>
          <p:cNvGrpSpPr/>
          <p:nvPr/>
        </p:nvGrpSpPr>
        <p:grpSpPr>
          <a:xfrm>
            <a:off x="1136590" y="1052209"/>
            <a:ext cx="2267831" cy="2263904"/>
            <a:chOff x="365760" y="1463040"/>
            <a:chExt cx="2377440" cy="2377440"/>
          </a:xfrm>
          <a:solidFill>
            <a:srgbClr val="00B050"/>
          </a:solidFill>
        </p:grpSpPr>
        <p:pic>
          <p:nvPicPr>
            <p:cNvPr id="5" name="Picture 4" descr="A person standing in front of a window&#10;&#10;Description generated with very high confidence">
              <a:extLst>
                <a:ext uri="{FF2B5EF4-FFF2-40B4-BE49-F238E27FC236}">
                  <a16:creationId xmlns:a16="http://schemas.microsoft.com/office/drawing/2014/main" id="{772548BA-43C2-444F-8787-EF4523BA3A46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8" t="345" r="21794" b="345"/>
            <a:stretch/>
          </p:blipFill>
          <p:spPr>
            <a:xfrm flipH="1">
              <a:off x="365760" y="1463040"/>
              <a:ext cx="2377440" cy="23774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D9809A-3C78-8346-B756-5E37ABB1FF31}"/>
                </a:ext>
              </a:extLst>
            </p:cNvPr>
            <p:cNvSpPr/>
            <p:nvPr/>
          </p:nvSpPr>
          <p:spPr>
            <a:xfrm>
              <a:off x="365760" y="1463040"/>
              <a:ext cx="2377440" cy="2377440"/>
            </a:xfrm>
            <a:prstGeom prst="ellipse">
              <a:avLst/>
            </a:prstGeom>
            <a:grp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4CAEBB-B990-4427-A56C-6F8EF586B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68" y="1009224"/>
            <a:ext cx="2349874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D016-B4AE-E44D-B4EA-16BFF5043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274" y="284261"/>
            <a:ext cx="9400592" cy="601114"/>
          </a:xfrm>
        </p:spPr>
        <p:txBody>
          <a:bodyPr/>
          <a:lstStyle/>
          <a:p>
            <a:r>
              <a:rPr lang="en-US" dirty="0"/>
              <a:t>Automating Common DBA Tasks with PowerShell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7EDEB2-BBFA-2A46-9B7B-9E84B86F5A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6107" y="1632728"/>
            <a:ext cx="6534150" cy="3971860"/>
          </a:xfrm>
        </p:spPr>
        <p:txBody>
          <a:bodyPr/>
          <a:lstStyle/>
          <a:p>
            <a:r>
              <a:rPr lang="en-US" dirty="0"/>
              <a:t>Once was a Production SQL DBA interested in PaaS (PowerShell,  Automation, Azure and SQL)</a:t>
            </a:r>
          </a:p>
          <a:p>
            <a:r>
              <a:rPr lang="en-US" dirty="0"/>
              <a:t>Now just helps People and Businesses provide value by providing Training, Automation, Dev Ops and Migration support.</a:t>
            </a:r>
          </a:p>
          <a:p>
            <a:r>
              <a:rPr lang="en-US" dirty="0"/>
              <a:t>Proud Data and PowerShell community supporter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1C7F3-9D7B-B048-8F44-149EB1A70F8E}"/>
              </a:ext>
            </a:extLst>
          </p:cNvPr>
          <p:cNvSpPr/>
          <p:nvPr/>
        </p:nvSpPr>
        <p:spPr>
          <a:xfrm>
            <a:off x="634596" y="3541887"/>
            <a:ext cx="3271820" cy="2349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7" lvl="0" indent="-285737" algn="ctr" defTabSz="914358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400" dirty="0">
                <a:solidFill>
                  <a:srgbClr val="595959"/>
                </a:solidFill>
                <a:latin typeface="Ubuntu" panose="020B0504030602030204" pitchFamily="34" charset="0"/>
              </a:rPr>
              <a:t>Rob Sewell</a:t>
            </a:r>
          </a:p>
          <a:p>
            <a:pPr marL="285737" lvl="0" indent="-285737" algn="ctr" defTabSz="914358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41B9B6"/>
                </a:solidFill>
                <a:latin typeface="Ubuntu" panose="020B0504030602030204" pitchFamily="34" charset="0"/>
              </a:rPr>
              <a:t>Beard </a:t>
            </a:r>
            <a:r>
              <a:rPr lang="en-US" sz="1600" dirty="0" err="1">
                <a:solidFill>
                  <a:srgbClr val="41B9B6"/>
                </a:solidFill>
                <a:latin typeface="Ubuntu" panose="020B0504030602030204" pitchFamily="34" charset="0"/>
              </a:rPr>
              <a:t>Twizzler</a:t>
            </a:r>
            <a:endParaRPr lang="en-US" sz="1600" dirty="0">
              <a:solidFill>
                <a:srgbClr val="41B9B6"/>
              </a:solidFill>
              <a:latin typeface="Ubuntu" panose="020B0504030602030204" pitchFamily="34" charset="0"/>
            </a:endParaRPr>
          </a:p>
          <a:p>
            <a:pPr marL="285737" lvl="0" indent="-285737" algn="ctr" defTabSz="914358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1400" dirty="0">
              <a:solidFill>
                <a:srgbClr val="595959"/>
              </a:solidFill>
              <a:latin typeface="Ubuntu" panose="020B0504030602030204" pitchFamily="34" charset="0"/>
            </a:endParaRP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rob@sewells-consulting.co.uk</a:t>
            </a: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twitter.com/</a:t>
            </a:r>
            <a:r>
              <a:rPr lang="en-US" sz="1600" dirty="0" err="1">
                <a:solidFill>
                  <a:srgbClr val="E71230"/>
                </a:solidFill>
                <a:latin typeface="Ubuntu" panose="020B0504030602030204" pitchFamily="34" charset="0"/>
              </a:rPr>
              <a:t>SqlDbaWithBeard</a:t>
            </a: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  </a:t>
            </a: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linkedin.com/in/</a:t>
            </a:r>
            <a:r>
              <a:rPr lang="en-US" sz="1600" dirty="0" err="1">
                <a:solidFill>
                  <a:srgbClr val="E71230"/>
                </a:solidFill>
                <a:latin typeface="Ubuntu" panose="020B0504030602030204" pitchFamily="34" charset="0"/>
              </a:rPr>
              <a:t>robsewellsqldba</a:t>
            </a:r>
            <a:endParaRPr lang="en-US" sz="1600" dirty="0">
              <a:solidFill>
                <a:srgbClr val="E71230"/>
              </a:solidFill>
              <a:latin typeface="Ubuntu" panose="020B0504030602030204" pitchFamily="34" charset="0"/>
            </a:endParaRP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blog.robsewell.com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3F95C1-D17D-5841-896E-F3DCC5787A26}"/>
              </a:ext>
            </a:extLst>
          </p:cNvPr>
          <p:cNvGrpSpPr/>
          <p:nvPr/>
        </p:nvGrpSpPr>
        <p:grpSpPr>
          <a:xfrm>
            <a:off x="1136590" y="1052209"/>
            <a:ext cx="2267831" cy="2263904"/>
            <a:chOff x="365760" y="1463040"/>
            <a:chExt cx="2377440" cy="2377440"/>
          </a:xfrm>
          <a:solidFill>
            <a:srgbClr val="00B050"/>
          </a:solidFill>
        </p:grpSpPr>
        <p:pic>
          <p:nvPicPr>
            <p:cNvPr id="5" name="Picture 4" descr="A person standing in front of a window&#10;&#10;Description generated with very high confidence">
              <a:extLst>
                <a:ext uri="{FF2B5EF4-FFF2-40B4-BE49-F238E27FC236}">
                  <a16:creationId xmlns:a16="http://schemas.microsoft.com/office/drawing/2014/main" id="{772548BA-43C2-444F-8787-EF4523BA3A46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8" t="345" r="21794" b="345"/>
            <a:stretch/>
          </p:blipFill>
          <p:spPr>
            <a:xfrm flipH="1">
              <a:off x="365760" y="1463040"/>
              <a:ext cx="2377440" cy="23774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D9809A-3C78-8346-B756-5E37ABB1FF31}"/>
                </a:ext>
              </a:extLst>
            </p:cNvPr>
            <p:cNvSpPr/>
            <p:nvPr/>
          </p:nvSpPr>
          <p:spPr>
            <a:xfrm>
              <a:off x="365760" y="1463040"/>
              <a:ext cx="2377440" cy="2377440"/>
            </a:xfrm>
            <a:prstGeom prst="ellipse">
              <a:avLst/>
            </a:prstGeom>
            <a:grp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0427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D016-B4AE-E44D-B4EA-16BFF5043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274" y="284261"/>
            <a:ext cx="9400592" cy="601114"/>
          </a:xfrm>
        </p:spPr>
        <p:txBody>
          <a:bodyPr/>
          <a:lstStyle/>
          <a:p>
            <a:r>
              <a:rPr lang="en-US" dirty="0"/>
              <a:t>Automating Common DBA Tasks with PowerShell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7EDEB2-BBFA-2A46-9B7B-9E84B86F5A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6107" y="1632728"/>
            <a:ext cx="6534150" cy="3971860"/>
          </a:xfrm>
          <a:solidFill>
            <a:srgbClr val="00B050"/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1C7F3-9D7B-B048-8F44-149EB1A70F8E}"/>
              </a:ext>
            </a:extLst>
          </p:cNvPr>
          <p:cNvSpPr/>
          <p:nvPr/>
        </p:nvSpPr>
        <p:spPr>
          <a:xfrm>
            <a:off x="634596" y="3541887"/>
            <a:ext cx="3271820" cy="2349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7" lvl="0" indent="-285737" algn="ctr" defTabSz="914358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2400" dirty="0">
                <a:solidFill>
                  <a:srgbClr val="595959"/>
                </a:solidFill>
                <a:latin typeface="Ubuntu" panose="020B0504030602030204" pitchFamily="34" charset="0"/>
              </a:rPr>
              <a:t>Rob Sewell</a:t>
            </a:r>
          </a:p>
          <a:p>
            <a:pPr marL="285737" lvl="0" indent="-285737" algn="ctr" defTabSz="914358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41B9B6"/>
                </a:solidFill>
                <a:latin typeface="Ubuntu" panose="020B0504030602030204" pitchFamily="34" charset="0"/>
              </a:rPr>
              <a:t>Beard </a:t>
            </a:r>
            <a:r>
              <a:rPr lang="en-US" sz="1600" dirty="0" err="1">
                <a:solidFill>
                  <a:srgbClr val="41B9B6"/>
                </a:solidFill>
                <a:latin typeface="Ubuntu" panose="020B0504030602030204" pitchFamily="34" charset="0"/>
              </a:rPr>
              <a:t>Twizzler</a:t>
            </a:r>
            <a:endParaRPr lang="en-US" sz="1600" dirty="0">
              <a:solidFill>
                <a:srgbClr val="41B9B6"/>
              </a:solidFill>
              <a:latin typeface="Ubuntu" panose="020B0504030602030204" pitchFamily="34" charset="0"/>
            </a:endParaRPr>
          </a:p>
          <a:p>
            <a:pPr marL="285737" lvl="0" indent="-285737" algn="ctr" defTabSz="914358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US" sz="1400" dirty="0">
              <a:solidFill>
                <a:srgbClr val="595959"/>
              </a:solidFill>
              <a:latin typeface="Ubuntu" panose="020B0504030602030204" pitchFamily="34" charset="0"/>
            </a:endParaRP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rob@sewells-consulting.co.uk</a:t>
            </a: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twitter.com/</a:t>
            </a:r>
            <a:r>
              <a:rPr lang="en-US" sz="1600" dirty="0" err="1">
                <a:solidFill>
                  <a:srgbClr val="E71230"/>
                </a:solidFill>
                <a:latin typeface="Ubuntu" panose="020B0504030602030204" pitchFamily="34" charset="0"/>
              </a:rPr>
              <a:t>SqlDbaWithBeard</a:t>
            </a: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  </a:t>
            </a: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linkedin.com/in/</a:t>
            </a:r>
            <a:r>
              <a:rPr lang="en-US" sz="1600" dirty="0" err="1">
                <a:solidFill>
                  <a:srgbClr val="E71230"/>
                </a:solidFill>
                <a:latin typeface="Ubuntu" panose="020B0504030602030204" pitchFamily="34" charset="0"/>
              </a:rPr>
              <a:t>robsewellsqldba</a:t>
            </a:r>
            <a:endParaRPr lang="en-US" sz="1600" dirty="0">
              <a:solidFill>
                <a:srgbClr val="E71230"/>
              </a:solidFill>
              <a:latin typeface="Ubuntu" panose="020B0504030602030204" pitchFamily="34" charset="0"/>
            </a:endParaRPr>
          </a:p>
          <a:p>
            <a:pPr marL="285737" lvl="0" indent="-285737" algn="ctr" defTabSz="914358">
              <a:lnSpc>
                <a:spcPct val="150000"/>
              </a:lnSpc>
              <a:spcBef>
                <a:spcPts val="0"/>
              </a:spcBef>
              <a:buClrTx/>
              <a:defRPr/>
            </a:pPr>
            <a:r>
              <a:rPr lang="en-US" sz="1600" dirty="0">
                <a:solidFill>
                  <a:srgbClr val="E71230"/>
                </a:solidFill>
                <a:latin typeface="Ubuntu" panose="020B0504030602030204" pitchFamily="34" charset="0"/>
              </a:rPr>
              <a:t>blog.robsewell.com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3F95C1-D17D-5841-896E-F3DCC5787A26}"/>
              </a:ext>
            </a:extLst>
          </p:cNvPr>
          <p:cNvGrpSpPr/>
          <p:nvPr/>
        </p:nvGrpSpPr>
        <p:grpSpPr>
          <a:xfrm>
            <a:off x="1136590" y="1052209"/>
            <a:ext cx="2267831" cy="2263904"/>
            <a:chOff x="365760" y="1463040"/>
            <a:chExt cx="2377440" cy="2377440"/>
          </a:xfrm>
          <a:solidFill>
            <a:srgbClr val="00B050"/>
          </a:solidFill>
        </p:grpSpPr>
        <p:pic>
          <p:nvPicPr>
            <p:cNvPr id="5" name="Picture 4" descr="A person standing in front of a window&#10;&#10;Description generated with very high confidence">
              <a:extLst>
                <a:ext uri="{FF2B5EF4-FFF2-40B4-BE49-F238E27FC236}">
                  <a16:creationId xmlns:a16="http://schemas.microsoft.com/office/drawing/2014/main" id="{772548BA-43C2-444F-8787-EF4523BA3A46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8" t="345" r="21794" b="345"/>
            <a:stretch/>
          </p:blipFill>
          <p:spPr>
            <a:xfrm flipH="1">
              <a:off x="365760" y="1463040"/>
              <a:ext cx="2377440" cy="23774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D9809A-3C78-8346-B756-5E37ABB1FF31}"/>
                </a:ext>
              </a:extLst>
            </p:cNvPr>
            <p:cNvSpPr/>
            <p:nvPr/>
          </p:nvSpPr>
          <p:spPr>
            <a:xfrm>
              <a:off x="365760" y="1463040"/>
              <a:ext cx="2377440" cy="2377440"/>
            </a:xfrm>
            <a:prstGeom prst="ellipse">
              <a:avLst/>
            </a:prstGeom>
            <a:grp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206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2"/>
            <a:ext cx="12820627" cy="3408323"/>
            <a:chOff x="217220" y="620711"/>
            <a:chExt cx="15601567" cy="465217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977165"/>
              <a:chOff x="577515" y="617998"/>
              <a:chExt cx="1688124" cy="197716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977165"/>
              <a:chOff x="577515" y="617998"/>
              <a:chExt cx="1688124" cy="19771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977165"/>
              <a:chOff x="577515" y="617998"/>
              <a:chExt cx="1688124" cy="1977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641087"/>
              <a:chOff x="577515" y="617998"/>
              <a:chExt cx="1688124" cy="164108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130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1114C9-7F57-4EE0-8AD2-C47F542DD7E0}"/>
              </a:ext>
            </a:extLst>
          </p:cNvPr>
          <p:cNvSpPr/>
          <p:nvPr/>
        </p:nvSpPr>
        <p:spPr>
          <a:xfrm>
            <a:off x="6427384" y="2359123"/>
            <a:ext cx="715462" cy="7165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5D861-7DA7-42F6-8F9B-345C262B5A53}"/>
              </a:ext>
            </a:extLst>
          </p:cNvPr>
          <p:cNvSpPr/>
          <p:nvPr/>
        </p:nvSpPr>
        <p:spPr>
          <a:xfrm>
            <a:off x="4712208" y="2054352"/>
            <a:ext cx="2761488" cy="2755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97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15D861-7DA7-42F6-8F9B-345C262B5A53}"/>
              </a:ext>
            </a:extLst>
          </p:cNvPr>
          <p:cNvSpPr/>
          <p:nvPr/>
        </p:nvSpPr>
        <p:spPr>
          <a:xfrm>
            <a:off x="4712208" y="2054352"/>
            <a:ext cx="2761488" cy="2755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C5139-2D47-4C22-8F44-29277895FB04}"/>
              </a:ext>
            </a:extLst>
          </p:cNvPr>
          <p:cNvSpPr txBox="1"/>
          <p:nvPr/>
        </p:nvSpPr>
        <p:spPr>
          <a:xfrm>
            <a:off x="0" y="0"/>
            <a:ext cx="4712208" cy="27553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GB" sz="3200" dirty="0">
              <a:solidFill>
                <a:srgbClr val="55555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1238B-26D3-4ADC-BF51-020D98A0A2A5}"/>
              </a:ext>
            </a:extLst>
          </p:cNvPr>
          <p:cNvSpPr txBox="1"/>
          <p:nvPr/>
        </p:nvSpPr>
        <p:spPr>
          <a:xfrm>
            <a:off x="3613" y="0"/>
            <a:ext cx="4044131" cy="2755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GB" sz="6600" dirty="0">
                <a:solidFill>
                  <a:srgbClr val="EFBA43"/>
                </a:solidFill>
              </a:rPr>
              <a:t>Backup </a:t>
            </a:r>
          </a:p>
          <a:p>
            <a:pPr algn="ctr"/>
            <a:r>
              <a:rPr lang="en-GB" sz="6600" dirty="0">
                <a:solidFill>
                  <a:srgbClr val="EFBA43"/>
                </a:solidFill>
              </a:rPr>
              <a:t>and </a:t>
            </a:r>
          </a:p>
          <a:p>
            <a:pPr algn="ctr"/>
            <a:r>
              <a:rPr lang="en-GB" sz="6600" dirty="0">
                <a:solidFill>
                  <a:srgbClr val="EFBA43"/>
                </a:solidFill>
              </a:rPr>
              <a:t>Restore</a:t>
            </a:r>
            <a:endParaRPr lang="en-GB" sz="5400" dirty="0">
              <a:solidFill>
                <a:srgbClr val="EFBA4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7FAF4-C6B4-44D7-9208-5A409F92DEE4}"/>
              </a:ext>
            </a:extLst>
          </p:cNvPr>
          <p:cNvSpPr txBox="1"/>
          <p:nvPr/>
        </p:nvSpPr>
        <p:spPr>
          <a:xfrm>
            <a:off x="4047744" y="0"/>
            <a:ext cx="409651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Common </a:t>
            </a:r>
            <a:b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DBA 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9278B-532B-4333-BB36-DAB4AF556B10}"/>
              </a:ext>
            </a:extLst>
          </p:cNvPr>
          <p:cNvSpPr txBox="1"/>
          <p:nvPr/>
        </p:nvSpPr>
        <p:spPr>
          <a:xfrm>
            <a:off x="3613" y="2755392"/>
            <a:ext cx="4047744" cy="20543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pPr algn="ctr"/>
            <a:r>
              <a:rPr lang="en-GB" sz="6600" dirty="0">
                <a:solidFill>
                  <a:srgbClr val="EFBA43"/>
                </a:solidFill>
              </a:rPr>
              <a:t>Agent </a:t>
            </a:r>
            <a:br>
              <a:rPr lang="en-GB" sz="6600" dirty="0">
                <a:solidFill>
                  <a:srgbClr val="EFBA43"/>
                </a:solidFill>
              </a:rPr>
            </a:br>
            <a:r>
              <a:rPr lang="en-GB" sz="6600" dirty="0">
                <a:solidFill>
                  <a:srgbClr val="EFBA43"/>
                </a:solidFill>
              </a:rPr>
              <a:t>Jobs</a:t>
            </a:r>
            <a:endParaRPr lang="en-GB" sz="5400" dirty="0">
              <a:solidFill>
                <a:srgbClr val="EFBA4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FE722-64DC-4FC6-80BD-9B2A5DA0ECDF}"/>
              </a:ext>
            </a:extLst>
          </p:cNvPr>
          <p:cNvSpPr txBox="1"/>
          <p:nvPr/>
        </p:nvSpPr>
        <p:spPr>
          <a:xfrm>
            <a:off x="3613" y="4800600"/>
            <a:ext cx="4047744" cy="20543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GB" sz="6600" dirty="0">
                <a:solidFill>
                  <a:srgbClr val="EFBA43"/>
                </a:solidFill>
              </a:rPr>
              <a:t>Security</a:t>
            </a:r>
            <a:endParaRPr lang="en-GB" sz="5400" dirty="0">
              <a:solidFill>
                <a:srgbClr val="EFBA4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96622D-4546-4A62-9A44-DDA6F320E427}"/>
              </a:ext>
            </a:extLst>
          </p:cNvPr>
          <p:cNvSpPr/>
          <p:nvPr/>
        </p:nvSpPr>
        <p:spPr>
          <a:xfrm>
            <a:off x="4066597" y="4809744"/>
            <a:ext cx="4096514" cy="204825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03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6" grpId="0" animBg="1"/>
    </p:bldLst>
  </p:timing>
</p:sld>
</file>

<file path=ppt/theme/theme1.xml><?xml version="1.0" encoding="utf-8"?>
<a:theme xmlns:a="http://schemas.openxmlformats.org/drawingml/2006/main" name="Accelerate 2020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sz="3200" dirty="0" smtClean="0">
            <a:solidFill>
              <a:srgbClr val="55555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141C034FED3D4E8DC8B1511895C67F" ma:contentTypeVersion="8" ma:contentTypeDescription="Create a new document." ma:contentTypeScope="" ma:versionID="d0d53d7934e37047fc3078b078243b48">
  <xsd:schema xmlns:xsd="http://www.w3.org/2001/XMLSchema" xmlns:xs="http://www.w3.org/2001/XMLSchema" xmlns:p="http://schemas.microsoft.com/office/2006/metadata/properties" xmlns:ns2="297c8322-988a-4879-88f9-d0486f949c6c" targetNamespace="http://schemas.microsoft.com/office/2006/metadata/properties" ma:root="true" ma:fieldsID="562d7f33602a3e027464e6b3d2c9844e" ns2:_="">
    <xsd:import namespace="297c8322-988a-4879-88f9-d0486f949c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7c8322-988a-4879-88f9-d0486f949c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584D1-4871-4C7A-8EA7-0F3BFEB9EABE}">
  <ds:schemaRefs>
    <ds:schemaRef ds:uri="297c8322-988a-4879-88f9-d0486f949c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D87222F-C7BD-471D-92E0-EB7BF9B66B9B}">
  <ds:schemaRefs>
    <ds:schemaRef ds:uri="297c8322-988a-4879-88f9-d0486f949c6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813477-8BD1-454F-9F37-DFDF520ED7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934</Words>
  <Application>Microsoft Office PowerPoint</Application>
  <PresentationFormat>Widescreen</PresentationFormat>
  <Paragraphs>719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 Light</vt:lpstr>
      <vt:lpstr>Bahnschrift Light Condensed</vt:lpstr>
      <vt:lpstr>Calibri</vt:lpstr>
      <vt:lpstr>Bahnschrift SemiBold</vt:lpstr>
      <vt:lpstr>Ubuntu</vt:lpstr>
      <vt:lpstr>Ubuntu Light</vt:lpstr>
      <vt:lpstr>Segoe UI Semibold</vt:lpstr>
      <vt:lpstr>Arial</vt:lpstr>
      <vt:lpstr>Accelerate 2020 Master</vt:lpstr>
      <vt:lpstr>PowerPoint Presentation</vt:lpstr>
      <vt:lpstr>Automating Common DBA Tasks with PowerShell</vt:lpstr>
      <vt:lpstr>Automating Common DBA Tasks with PowerShell</vt:lpstr>
      <vt:lpstr>Automating Common DBA Tasks with PowerShell</vt:lpstr>
      <vt:lpstr>What is dbatools? –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Accelerate 2020 Brand</vt:lpstr>
      <vt:lpstr>Branded Merch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Douglas McDowell</dc:creator>
  <cp:lastModifiedBy>Rob Sewell</cp:lastModifiedBy>
  <cp:revision>2</cp:revision>
  <cp:lastPrinted>2019-03-05T18:03:08Z</cp:lastPrinted>
  <dcterms:created xsi:type="dcterms:W3CDTF">2018-05-14T15:52:10Z</dcterms:created>
  <dcterms:modified xsi:type="dcterms:W3CDTF">2020-09-23T20:55:36Z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0x01010040141C034FED3D4E8DC8B1511895C67F</vt:lpwstr>
  </property>
</Properties>
</file>